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10287000" cx="18288000"/>
  <p:notesSz cx="6858000" cy="9144000"/>
  <p:embeddedFontLst>
    <p:embeddedFont>
      <p:font typeface="Open Sans ExtraBold"/>
      <p:bold r:id="rId26"/>
      <p:boldItalic r:id="rId27"/>
    </p:embeddedFont>
    <p:embeddedFont>
      <p:font typeface="Shadows Into Light"/>
      <p:regular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29" roundtripDataSignature="AMtx7mgwQzg/5DXMcYxqpHQ8SJLgvMeYM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E55683E-A3B0-4220-8447-9D56ECFF3B83}">
  <a:tblStyle styleId="{1E55683E-A3B0-4220-8447-9D56ECFF3B83}"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OpenSansExtraBold-bold.fntdata"/><Relationship Id="rId25" Type="http://schemas.openxmlformats.org/officeDocument/2006/relationships/slide" Target="slides/slide19.xml"/><Relationship Id="rId28" Type="http://schemas.openxmlformats.org/officeDocument/2006/relationships/font" Target="fonts/ShadowsIntoLight-regular.fntdata"/><Relationship Id="rId27" Type="http://schemas.openxmlformats.org/officeDocument/2006/relationships/font" Target="fonts/OpenSansExtraBold-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2.png>
</file>

<file path=ppt/media/image14.png>
</file>

<file path=ppt/media/image16.png>
</file>

<file path=ppt/media/image17.png>
</file>

<file path=ppt/media/image18.png>
</file>

<file path=ppt/media/image2.png>
</file>

<file path=ppt/media/image20.png>
</file>

<file path=ppt/media/image22.png>
</file>

<file path=ppt/media/image23.png>
</file>

<file path=ppt/media/image24.png>
</file>

<file path=ppt/media/image25.png>
</file>

<file path=ppt/media/image26.png>
</file>

<file path=ppt/media/image29.png>
</file>

<file path=ppt/media/image3.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7.png>
</file>

<file path=ppt/media/image48.png>
</file>

<file path=ppt/media/image49.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7c3878d7bd_1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7c3878d7bd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9"/>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0"/>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0"/>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3"/>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3"/>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4"/>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4"/>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5"/>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5"/>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7"/>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7"/>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7"/>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8"/>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8"/>
          <p:cNvSpPr/>
          <p:nvPr>
            <p:ph idx="2" type="pic"/>
          </p:nvPr>
        </p:nvSpPr>
        <p:spPr>
          <a:xfrm>
            <a:off x="1792288" y="612775"/>
            <a:ext cx="5486400" cy="4114800"/>
          </a:xfrm>
          <a:prstGeom prst="rect">
            <a:avLst/>
          </a:prstGeom>
          <a:noFill/>
          <a:ln>
            <a:noFill/>
          </a:ln>
        </p:spPr>
      </p:sp>
      <p:sp>
        <p:nvSpPr>
          <p:cNvPr id="64" name="Google Shape;64;p28"/>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8.png"/><Relationship Id="rId8"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24.png"/><Relationship Id="rId5" Type="http://schemas.openxmlformats.org/officeDocument/2006/relationships/image" Target="../media/image37.png"/><Relationship Id="rId6" Type="http://schemas.openxmlformats.org/officeDocument/2006/relationships/image" Target="../media/image3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26.png"/><Relationship Id="rId5" Type="http://schemas.openxmlformats.org/officeDocument/2006/relationships/image" Target="../media/image20.png"/><Relationship Id="rId6" Type="http://schemas.openxmlformats.org/officeDocument/2006/relationships/image" Target="../media/image3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24.png"/><Relationship Id="rId5"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4.png"/><Relationship Id="rId4" Type="http://schemas.openxmlformats.org/officeDocument/2006/relationships/image" Target="../media/image18.png"/><Relationship Id="rId5" Type="http://schemas.openxmlformats.org/officeDocument/2006/relationships/image" Target="../media/image36.png"/><Relationship Id="rId6" Type="http://schemas.openxmlformats.org/officeDocument/2006/relationships/image" Target="../media/image3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4.png"/><Relationship Id="rId4" Type="http://schemas.openxmlformats.org/officeDocument/2006/relationships/image" Target="../media/image18.png"/><Relationship Id="rId5" Type="http://schemas.openxmlformats.org/officeDocument/2006/relationships/image" Target="../media/image40.png"/><Relationship Id="rId6" Type="http://schemas.openxmlformats.org/officeDocument/2006/relationships/image" Target="../media/image3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43.png"/><Relationship Id="rId5" Type="http://schemas.openxmlformats.org/officeDocument/2006/relationships/image" Target="../media/image3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48.png"/><Relationship Id="rId5" Type="http://schemas.openxmlformats.org/officeDocument/2006/relationships/image" Target="../media/image4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image" Target="../media/image38.png"/><Relationship Id="rId5" Type="http://schemas.openxmlformats.org/officeDocument/2006/relationships/image" Target="../media/image4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1.png"/><Relationship Id="rId4" Type="http://schemas.openxmlformats.org/officeDocument/2006/relationships/image" Target="../media/image3.png"/><Relationship Id="rId9" Type="http://schemas.openxmlformats.org/officeDocument/2006/relationships/image" Target="../media/image1.png"/><Relationship Id="rId5" Type="http://schemas.openxmlformats.org/officeDocument/2006/relationships/image" Target="../media/image9.png"/><Relationship Id="rId6" Type="http://schemas.openxmlformats.org/officeDocument/2006/relationships/image" Target="../media/image2.png"/><Relationship Id="rId7" Type="http://schemas.openxmlformats.org/officeDocument/2006/relationships/image" Target="../media/image4.png"/><Relationship Id="rId8"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0.png"/><Relationship Id="rId5" Type="http://schemas.openxmlformats.org/officeDocument/2006/relationships/image" Target="../media/image12.png"/><Relationship Id="rId6" Type="http://schemas.openxmlformats.org/officeDocument/2006/relationships/image" Target="../media/image6.png"/><Relationship Id="rId7"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25.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8.png"/><Relationship Id="rId5"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9.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6.png"/><Relationship Id="rId6"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6.png"/><Relationship Id="rId5" Type="http://schemas.openxmlformats.org/officeDocument/2006/relationships/image" Target="../media/image24.png"/><Relationship Id="rId6" Type="http://schemas.openxmlformats.org/officeDocument/2006/relationships/image" Target="../media/image20.png"/><Relationship Id="rId7"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24.png"/><Relationship Id="rId5" Type="http://schemas.openxmlformats.org/officeDocument/2006/relationships/image" Target="../media/image26.png"/><Relationship Id="rId6"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3917695" y="-1386386"/>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85" name="Google Shape;85;p1"/>
          <p:cNvSpPr/>
          <p:nvPr/>
        </p:nvSpPr>
        <p:spPr>
          <a:xfrm>
            <a:off x="-1903062" y="679096"/>
            <a:ext cx="7315200" cy="3182112"/>
          </a:xfrm>
          <a:custGeom>
            <a:rect b="b" l="l" r="r" t="t"/>
            <a:pathLst>
              <a:path extrusionOk="0" h="3182112" w="7315200">
                <a:moveTo>
                  <a:pt x="0" y="0"/>
                </a:moveTo>
                <a:lnTo>
                  <a:pt x="7315200" y="0"/>
                </a:lnTo>
                <a:lnTo>
                  <a:pt x="7315200" y="3182112"/>
                </a:lnTo>
                <a:lnTo>
                  <a:pt x="0" y="3182112"/>
                </a:lnTo>
                <a:lnTo>
                  <a:pt x="0" y="0"/>
                </a:lnTo>
                <a:close/>
              </a:path>
            </a:pathLst>
          </a:custGeom>
          <a:blipFill rotWithShape="1">
            <a:blip r:embed="rId4">
              <a:alphaModFix/>
            </a:blip>
            <a:stretch>
              <a:fillRect b="0" l="0" r="0" t="0"/>
            </a:stretch>
          </a:blipFill>
          <a:ln>
            <a:noFill/>
          </a:ln>
        </p:spPr>
      </p:sp>
      <p:sp>
        <p:nvSpPr>
          <p:cNvPr id="86" name="Google Shape;86;p1"/>
          <p:cNvSpPr/>
          <p:nvPr/>
        </p:nvSpPr>
        <p:spPr>
          <a:xfrm>
            <a:off x="1200288" y="-404979"/>
            <a:ext cx="3968999" cy="4776695"/>
          </a:xfrm>
          <a:custGeom>
            <a:rect b="b" l="l" r="r" t="t"/>
            <a:pathLst>
              <a:path extrusionOk="0" h="4776695" w="3968999">
                <a:moveTo>
                  <a:pt x="0" y="0"/>
                </a:moveTo>
                <a:lnTo>
                  <a:pt x="3968999" y="0"/>
                </a:lnTo>
                <a:lnTo>
                  <a:pt x="3968999" y="4776695"/>
                </a:lnTo>
                <a:lnTo>
                  <a:pt x="0" y="4776695"/>
                </a:lnTo>
                <a:lnTo>
                  <a:pt x="0" y="0"/>
                </a:lnTo>
                <a:close/>
              </a:path>
            </a:pathLst>
          </a:custGeom>
          <a:blipFill rotWithShape="1">
            <a:blip r:embed="rId5">
              <a:alphaModFix/>
            </a:blip>
            <a:stretch>
              <a:fillRect b="0" l="0" r="0" t="0"/>
            </a:stretch>
          </a:blipFill>
          <a:ln>
            <a:noFill/>
          </a:ln>
        </p:spPr>
      </p:sp>
      <p:sp>
        <p:nvSpPr>
          <p:cNvPr id="87" name="Google Shape;87;p1"/>
          <p:cNvSpPr/>
          <p:nvPr/>
        </p:nvSpPr>
        <p:spPr>
          <a:xfrm>
            <a:off x="3592294" y="3305896"/>
            <a:ext cx="5760404" cy="3225826"/>
          </a:xfrm>
          <a:custGeom>
            <a:rect b="b" l="l" r="r" t="t"/>
            <a:pathLst>
              <a:path extrusionOk="0" h="3225826" w="5760404">
                <a:moveTo>
                  <a:pt x="0" y="0"/>
                </a:moveTo>
                <a:lnTo>
                  <a:pt x="5760404" y="0"/>
                </a:lnTo>
                <a:lnTo>
                  <a:pt x="5760404" y="3225826"/>
                </a:lnTo>
                <a:lnTo>
                  <a:pt x="0" y="3225826"/>
                </a:lnTo>
                <a:lnTo>
                  <a:pt x="0" y="0"/>
                </a:lnTo>
                <a:close/>
              </a:path>
            </a:pathLst>
          </a:custGeom>
          <a:blipFill rotWithShape="1">
            <a:blip r:embed="rId3">
              <a:alphaModFix/>
            </a:blip>
            <a:stretch>
              <a:fillRect b="0" l="0" r="0" t="0"/>
            </a:stretch>
          </a:blipFill>
          <a:ln>
            <a:noFill/>
          </a:ln>
        </p:spPr>
      </p:sp>
      <p:sp>
        <p:nvSpPr>
          <p:cNvPr id="88" name="Google Shape;88;p1"/>
          <p:cNvSpPr/>
          <p:nvPr/>
        </p:nvSpPr>
        <p:spPr>
          <a:xfrm>
            <a:off x="150702" y="6531722"/>
            <a:ext cx="7315200" cy="4096512"/>
          </a:xfrm>
          <a:custGeom>
            <a:rect b="b" l="l" r="r" t="t"/>
            <a:pathLst>
              <a:path extrusionOk="0" h="4096512" w="7315200">
                <a:moveTo>
                  <a:pt x="0" y="0"/>
                </a:moveTo>
                <a:lnTo>
                  <a:pt x="7315200" y="0"/>
                </a:lnTo>
                <a:lnTo>
                  <a:pt x="7315200" y="4096512"/>
                </a:lnTo>
                <a:lnTo>
                  <a:pt x="0" y="4096512"/>
                </a:lnTo>
                <a:lnTo>
                  <a:pt x="0" y="0"/>
                </a:lnTo>
                <a:close/>
              </a:path>
            </a:pathLst>
          </a:custGeom>
          <a:blipFill rotWithShape="1">
            <a:blip r:embed="rId3">
              <a:alphaModFix/>
            </a:blip>
            <a:stretch>
              <a:fillRect b="0" l="0" r="0" t="0"/>
            </a:stretch>
          </a:blipFill>
          <a:ln>
            <a:noFill/>
          </a:ln>
        </p:spPr>
      </p:sp>
      <p:sp>
        <p:nvSpPr>
          <p:cNvPr id="89" name="Google Shape;89;p1"/>
          <p:cNvSpPr/>
          <p:nvPr/>
        </p:nvSpPr>
        <p:spPr>
          <a:xfrm>
            <a:off x="4387109" y="2211710"/>
            <a:ext cx="4170775" cy="4320011"/>
          </a:xfrm>
          <a:custGeom>
            <a:rect b="b" l="l" r="r" t="t"/>
            <a:pathLst>
              <a:path extrusionOk="0" h="4320011" w="4170775">
                <a:moveTo>
                  <a:pt x="0" y="0"/>
                </a:moveTo>
                <a:lnTo>
                  <a:pt x="4170774" y="0"/>
                </a:lnTo>
                <a:lnTo>
                  <a:pt x="4170774" y="4320012"/>
                </a:lnTo>
                <a:lnTo>
                  <a:pt x="0" y="4320012"/>
                </a:lnTo>
                <a:lnTo>
                  <a:pt x="0" y="0"/>
                </a:lnTo>
                <a:close/>
              </a:path>
            </a:pathLst>
          </a:custGeom>
          <a:blipFill rotWithShape="1">
            <a:blip r:embed="rId6">
              <a:alphaModFix/>
            </a:blip>
            <a:stretch>
              <a:fillRect b="0" l="0" r="0" t="0"/>
            </a:stretch>
          </a:blipFill>
          <a:ln>
            <a:noFill/>
          </a:ln>
        </p:spPr>
      </p:sp>
      <p:sp>
        <p:nvSpPr>
          <p:cNvPr id="90" name="Google Shape;90;p1"/>
          <p:cNvSpPr/>
          <p:nvPr/>
        </p:nvSpPr>
        <p:spPr>
          <a:xfrm flipH="1" rot="3709194">
            <a:off x="4827418" y="6670520"/>
            <a:ext cx="4348507" cy="4174567"/>
          </a:xfrm>
          <a:custGeom>
            <a:rect b="b" l="l" r="r" t="t"/>
            <a:pathLst>
              <a:path extrusionOk="0" h="4174567" w="4348507">
                <a:moveTo>
                  <a:pt x="4348506" y="0"/>
                </a:moveTo>
                <a:lnTo>
                  <a:pt x="0" y="0"/>
                </a:lnTo>
                <a:lnTo>
                  <a:pt x="0" y="4174566"/>
                </a:lnTo>
                <a:lnTo>
                  <a:pt x="4348506" y="4174566"/>
                </a:lnTo>
                <a:lnTo>
                  <a:pt x="4348506" y="0"/>
                </a:lnTo>
                <a:close/>
              </a:path>
            </a:pathLst>
          </a:custGeom>
          <a:blipFill rotWithShape="1">
            <a:blip r:embed="rId7">
              <a:alphaModFix/>
            </a:blip>
            <a:stretch>
              <a:fillRect b="0" l="0" r="0" t="0"/>
            </a:stretch>
          </a:blipFill>
          <a:ln>
            <a:noFill/>
          </a:ln>
        </p:spPr>
      </p:sp>
      <p:sp>
        <p:nvSpPr>
          <p:cNvPr id="91" name="Google Shape;91;p1"/>
          <p:cNvSpPr/>
          <p:nvPr/>
        </p:nvSpPr>
        <p:spPr>
          <a:xfrm rot="311188">
            <a:off x="205872" y="4570507"/>
            <a:ext cx="5516862" cy="4804685"/>
          </a:xfrm>
          <a:custGeom>
            <a:rect b="b" l="l" r="r" t="t"/>
            <a:pathLst>
              <a:path extrusionOk="0" h="4804685" w="5516862">
                <a:moveTo>
                  <a:pt x="0" y="0"/>
                </a:moveTo>
                <a:lnTo>
                  <a:pt x="5516862" y="0"/>
                </a:lnTo>
                <a:lnTo>
                  <a:pt x="5516862" y="4804685"/>
                </a:lnTo>
                <a:lnTo>
                  <a:pt x="0" y="4804685"/>
                </a:lnTo>
                <a:lnTo>
                  <a:pt x="0" y="0"/>
                </a:lnTo>
                <a:close/>
              </a:path>
            </a:pathLst>
          </a:custGeom>
          <a:blipFill rotWithShape="1">
            <a:blip r:embed="rId8">
              <a:alphaModFix/>
            </a:blip>
            <a:stretch>
              <a:fillRect b="0" l="0" r="0" t="0"/>
            </a:stretch>
          </a:blipFill>
          <a:ln>
            <a:noFill/>
          </a:ln>
        </p:spPr>
      </p:sp>
      <p:sp>
        <p:nvSpPr>
          <p:cNvPr id="92" name="Google Shape;92;p1"/>
          <p:cNvSpPr txBox="1"/>
          <p:nvPr/>
        </p:nvSpPr>
        <p:spPr>
          <a:xfrm>
            <a:off x="10745905" y="895350"/>
            <a:ext cx="4936747" cy="682048"/>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b="0" i="0" lang="en-US" sz="3631" u="none" cap="none" strike="noStrike">
                <a:solidFill>
                  <a:srgbClr val="443C45"/>
                </a:solidFill>
                <a:latin typeface="Shadows Into Light"/>
                <a:ea typeface="Shadows Into Light"/>
                <a:cs typeface="Shadows Into Light"/>
                <a:sym typeface="Shadows Into Light"/>
              </a:rPr>
              <a:t>Indonesian A-IB</a:t>
            </a:r>
            <a:endParaRPr/>
          </a:p>
        </p:txBody>
      </p:sp>
      <p:sp>
        <p:nvSpPr>
          <p:cNvPr id="93" name="Google Shape;93;p1"/>
          <p:cNvSpPr txBox="1"/>
          <p:nvPr/>
        </p:nvSpPr>
        <p:spPr>
          <a:xfrm>
            <a:off x="9352698" y="2139618"/>
            <a:ext cx="8005723" cy="5818740"/>
          </a:xfrm>
          <a:prstGeom prst="rect">
            <a:avLst/>
          </a:prstGeom>
          <a:noFill/>
          <a:ln>
            <a:noFill/>
          </a:ln>
        </p:spPr>
        <p:txBody>
          <a:bodyPr anchorCtr="0" anchor="t" bIns="0" lIns="0" spcFirstLastPara="1" rIns="0" wrap="square" tIns="0">
            <a:spAutoFit/>
          </a:bodyPr>
          <a:lstStyle/>
          <a:p>
            <a:pPr indent="0" lvl="0" marL="0" marR="0" rtl="0" algn="ctr">
              <a:lnSpc>
                <a:spcPct val="108992"/>
              </a:lnSpc>
              <a:spcBef>
                <a:spcPts val="0"/>
              </a:spcBef>
              <a:spcAft>
                <a:spcPts val="0"/>
              </a:spcAft>
              <a:buNone/>
            </a:pPr>
            <a:r>
              <a:rPr b="0" i="0" lang="en-US" sz="10153" u="none" cap="none" strike="noStrike">
                <a:solidFill>
                  <a:srgbClr val="443C45"/>
                </a:solidFill>
                <a:latin typeface="Arial"/>
                <a:ea typeface="Arial"/>
                <a:cs typeface="Arial"/>
                <a:sym typeface="Arial"/>
              </a:rPr>
              <a:t>Komik</a:t>
            </a:r>
            <a:endParaRPr/>
          </a:p>
          <a:p>
            <a:pPr indent="0" lvl="0" marL="0" marR="0" rtl="0" algn="ctr">
              <a:lnSpc>
                <a:spcPct val="108992"/>
              </a:lnSpc>
              <a:spcBef>
                <a:spcPts val="0"/>
              </a:spcBef>
              <a:spcAft>
                <a:spcPts val="0"/>
              </a:spcAft>
              <a:buNone/>
            </a:pPr>
            <a:r>
              <a:rPr b="0" i="0" lang="en-US" sz="10153" u="none" cap="none" strike="noStrike">
                <a:solidFill>
                  <a:srgbClr val="443C45"/>
                </a:solidFill>
                <a:latin typeface="Arial"/>
                <a:ea typeface="Arial"/>
                <a:cs typeface="Arial"/>
                <a:sym typeface="Arial"/>
              </a:rPr>
              <a:t>&amp; </a:t>
            </a:r>
            <a:endParaRPr/>
          </a:p>
          <a:p>
            <a:pPr indent="0" lvl="0" marL="0" marR="0" rtl="0" algn="ctr">
              <a:lnSpc>
                <a:spcPct val="108992"/>
              </a:lnSpc>
              <a:spcBef>
                <a:spcPts val="0"/>
              </a:spcBef>
              <a:spcAft>
                <a:spcPts val="0"/>
              </a:spcAft>
              <a:buNone/>
            </a:pPr>
            <a:r>
              <a:rPr b="0" i="0" lang="en-US" sz="10153" u="none" cap="none" strike="noStrike">
                <a:solidFill>
                  <a:srgbClr val="443C45"/>
                </a:solidFill>
                <a:latin typeface="Arial"/>
                <a:ea typeface="Arial"/>
                <a:cs typeface="Arial"/>
                <a:sym typeface="Arial"/>
              </a:rPr>
              <a:t>Novel Grafis</a:t>
            </a:r>
            <a:endParaRPr/>
          </a:p>
        </p:txBody>
      </p:sp>
      <p:sp>
        <p:nvSpPr>
          <p:cNvPr id="94" name="Google Shape;94;p1"/>
          <p:cNvSpPr txBox="1"/>
          <p:nvPr/>
        </p:nvSpPr>
        <p:spPr>
          <a:xfrm>
            <a:off x="11247627" y="8446628"/>
            <a:ext cx="4936747" cy="682048"/>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b="0" i="0" lang="en-US" sz="3631" u="none" cap="none" strike="noStrike">
                <a:solidFill>
                  <a:srgbClr val="443C45"/>
                </a:solidFill>
                <a:latin typeface="Shadows Into Light"/>
                <a:ea typeface="Shadows Into Light"/>
                <a:cs typeface="Shadows Into Light"/>
                <a:sym typeface="Shadows Into Light"/>
              </a:rPr>
              <a:t>Disiapkan oleh Ms. Ancila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10"/>
          <p:cNvSpPr/>
          <p:nvPr/>
        </p:nvSpPr>
        <p:spPr>
          <a:xfrm>
            <a:off x="15192349" y="1028700"/>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206" name="Google Shape;206;p10"/>
          <p:cNvSpPr/>
          <p:nvPr/>
        </p:nvSpPr>
        <p:spPr>
          <a:xfrm>
            <a:off x="-2811955" y="590749"/>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3">
              <a:alphaModFix/>
            </a:blip>
            <a:stretch>
              <a:fillRect b="0" l="0" r="0" t="0"/>
            </a:stretch>
          </a:blipFill>
          <a:ln>
            <a:noFill/>
          </a:ln>
        </p:spPr>
      </p:sp>
      <p:sp>
        <p:nvSpPr>
          <p:cNvPr id="207" name="Google Shape;207;p10"/>
          <p:cNvSpPr/>
          <p:nvPr/>
        </p:nvSpPr>
        <p:spPr>
          <a:xfrm>
            <a:off x="10121715" y="3693008"/>
            <a:ext cx="1761083" cy="1450492"/>
          </a:xfrm>
          <a:custGeom>
            <a:rect b="b" l="l" r="r" t="t"/>
            <a:pathLst>
              <a:path extrusionOk="0" h="1450492" w="1761083">
                <a:moveTo>
                  <a:pt x="0" y="0"/>
                </a:moveTo>
                <a:lnTo>
                  <a:pt x="1761083" y="0"/>
                </a:lnTo>
                <a:lnTo>
                  <a:pt x="1761083" y="1450492"/>
                </a:lnTo>
                <a:lnTo>
                  <a:pt x="0" y="1450492"/>
                </a:lnTo>
                <a:lnTo>
                  <a:pt x="0" y="0"/>
                </a:lnTo>
                <a:close/>
              </a:path>
            </a:pathLst>
          </a:custGeom>
          <a:blipFill rotWithShape="1">
            <a:blip r:embed="rId4">
              <a:alphaModFix/>
            </a:blip>
            <a:stretch>
              <a:fillRect b="0" l="0" r="0" t="0"/>
            </a:stretch>
          </a:blipFill>
          <a:ln>
            <a:noFill/>
          </a:ln>
        </p:spPr>
      </p:sp>
      <p:sp>
        <p:nvSpPr>
          <p:cNvPr id="208" name="Google Shape;208;p10"/>
          <p:cNvSpPr/>
          <p:nvPr/>
        </p:nvSpPr>
        <p:spPr>
          <a:xfrm>
            <a:off x="3708975" y="8591550"/>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209" name="Google Shape;209;p10"/>
          <p:cNvSpPr/>
          <p:nvPr/>
        </p:nvSpPr>
        <p:spPr>
          <a:xfrm>
            <a:off x="12314944" y="4452129"/>
            <a:ext cx="4944356" cy="3743253"/>
          </a:xfrm>
          <a:custGeom>
            <a:rect b="b" l="l" r="r" t="t"/>
            <a:pathLst>
              <a:path extrusionOk="0" h="3743253" w="4944356">
                <a:moveTo>
                  <a:pt x="0" y="0"/>
                </a:moveTo>
                <a:lnTo>
                  <a:pt x="4944356" y="0"/>
                </a:lnTo>
                <a:lnTo>
                  <a:pt x="4944356" y="3743253"/>
                </a:lnTo>
                <a:lnTo>
                  <a:pt x="0" y="3743253"/>
                </a:lnTo>
                <a:lnTo>
                  <a:pt x="0" y="0"/>
                </a:lnTo>
                <a:close/>
              </a:path>
            </a:pathLst>
          </a:custGeom>
          <a:blipFill rotWithShape="1">
            <a:blip r:embed="rId5">
              <a:alphaModFix/>
            </a:blip>
            <a:stretch>
              <a:fillRect b="0" l="0" r="-941" t="0"/>
            </a:stretch>
          </a:blipFill>
          <a:ln>
            <a:noFill/>
          </a:ln>
        </p:spPr>
      </p:sp>
      <p:sp>
        <p:nvSpPr>
          <p:cNvPr id="210" name="Google Shape;210;p10"/>
          <p:cNvSpPr/>
          <p:nvPr/>
        </p:nvSpPr>
        <p:spPr>
          <a:xfrm>
            <a:off x="1844806" y="3740139"/>
            <a:ext cx="7299194" cy="4211240"/>
          </a:xfrm>
          <a:custGeom>
            <a:rect b="b" l="l" r="r" t="t"/>
            <a:pathLst>
              <a:path extrusionOk="0" h="4211240" w="7299194">
                <a:moveTo>
                  <a:pt x="0" y="0"/>
                </a:moveTo>
                <a:lnTo>
                  <a:pt x="7299194" y="0"/>
                </a:lnTo>
                <a:lnTo>
                  <a:pt x="7299194" y="4211239"/>
                </a:lnTo>
                <a:lnTo>
                  <a:pt x="0" y="4211239"/>
                </a:lnTo>
                <a:lnTo>
                  <a:pt x="0" y="0"/>
                </a:lnTo>
                <a:close/>
              </a:path>
            </a:pathLst>
          </a:custGeom>
          <a:blipFill rotWithShape="1">
            <a:blip r:embed="rId6">
              <a:alphaModFix/>
            </a:blip>
            <a:stretch>
              <a:fillRect b="0" l="0" r="-2761" t="0"/>
            </a:stretch>
          </a:blipFill>
          <a:ln>
            <a:noFill/>
          </a:ln>
        </p:spPr>
      </p:sp>
      <p:sp>
        <p:nvSpPr>
          <p:cNvPr id="211" name="Google Shape;211;p10"/>
          <p:cNvSpPr txBox="1"/>
          <p:nvPr/>
        </p:nvSpPr>
        <p:spPr>
          <a:xfrm>
            <a:off x="1844806" y="344807"/>
            <a:ext cx="14584136" cy="2359506"/>
          </a:xfrm>
          <a:prstGeom prst="rect">
            <a:avLst/>
          </a:prstGeom>
          <a:noFill/>
          <a:ln>
            <a:noFill/>
          </a:ln>
        </p:spPr>
        <p:txBody>
          <a:bodyPr anchorCtr="0" anchor="t" bIns="0" lIns="0" spcFirstLastPara="1" rIns="0" wrap="square" tIns="0">
            <a:spAutoFit/>
          </a:bodyPr>
          <a:lstStyle/>
          <a:p>
            <a:pPr indent="0" lvl="0" marL="0" marR="0" rtl="0" algn="ctr">
              <a:lnSpc>
                <a:spcPct val="134994"/>
              </a:lnSpc>
              <a:spcBef>
                <a:spcPts val="0"/>
              </a:spcBef>
              <a:spcAft>
                <a:spcPts val="0"/>
              </a:spcAft>
              <a:buNone/>
            </a:pPr>
            <a:r>
              <a:rPr b="0" i="0" lang="en-US" sz="6641" u="none" cap="none" strike="noStrike">
                <a:solidFill>
                  <a:srgbClr val="443C45"/>
                </a:solidFill>
                <a:latin typeface="Arial"/>
                <a:ea typeface="Arial"/>
                <a:cs typeface="Arial"/>
                <a:sym typeface="Arial"/>
              </a:rPr>
              <a:t>Kenalan yuk dengan Komikus Indonesia</a:t>
            </a:r>
            <a:endParaRPr/>
          </a:p>
        </p:txBody>
      </p:sp>
      <p:sp>
        <p:nvSpPr>
          <p:cNvPr id="212" name="Google Shape;212;p10"/>
          <p:cNvSpPr txBox="1"/>
          <p:nvPr/>
        </p:nvSpPr>
        <p:spPr>
          <a:xfrm>
            <a:off x="9847628" y="8677910"/>
            <a:ext cx="9878988"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none" cap="none" strike="noStrike">
                <a:solidFill>
                  <a:srgbClr val="443C45"/>
                </a:solidFill>
                <a:latin typeface="Open Sans ExtraBold"/>
                <a:ea typeface="Open Sans ExtraBold"/>
                <a:cs typeface="Open Sans ExtraBold"/>
                <a:sym typeface="Open Sans ExtraBold"/>
              </a:rPr>
              <a:t>Benny dan Mice</a:t>
            </a:r>
            <a:endParaRPr/>
          </a:p>
        </p:txBody>
      </p:sp>
      <p:sp>
        <p:nvSpPr>
          <p:cNvPr id="213" name="Google Shape;213;p10"/>
          <p:cNvSpPr txBox="1"/>
          <p:nvPr/>
        </p:nvSpPr>
        <p:spPr>
          <a:xfrm>
            <a:off x="1725453" y="8421052"/>
            <a:ext cx="7299194"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none" cap="none" strike="noStrike">
                <a:solidFill>
                  <a:srgbClr val="443C45"/>
                </a:solidFill>
                <a:latin typeface="Open Sans ExtraBold"/>
                <a:ea typeface="Open Sans ExtraBold"/>
                <a:cs typeface="Open Sans ExtraBold"/>
                <a:sym typeface="Open Sans ExtraBold"/>
              </a:rPr>
              <a:t>RA Kosasih</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1"/>
          <p:cNvSpPr/>
          <p:nvPr/>
        </p:nvSpPr>
        <p:spPr>
          <a:xfrm>
            <a:off x="15192349" y="1028700"/>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219" name="Google Shape;219;p11"/>
          <p:cNvSpPr/>
          <p:nvPr/>
        </p:nvSpPr>
        <p:spPr>
          <a:xfrm>
            <a:off x="-2811955" y="590749"/>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3">
              <a:alphaModFix/>
            </a:blip>
            <a:stretch>
              <a:fillRect b="0" l="0" r="0" t="0"/>
            </a:stretch>
          </a:blipFill>
          <a:ln>
            <a:noFill/>
          </a:ln>
        </p:spPr>
      </p:sp>
      <p:sp>
        <p:nvSpPr>
          <p:cNvPr id="220" name="Google Shape;220;p11"/>
          <p:cNvSpPr txBox="1"/>
          <p:nvPr/>
        </p:nvSpPr>
        <p:spPr>
          <a:xfrm>
            <a:off x="-87603" y="362149"/>
            <a:ext cx="14584136" cy="1328901"/>
          </a:xfrm>
          <a:prstGeom prst="rect">
            <a:avLst/>
          </a:prstGeom>
          <a:noFill/>
          <a:ln>
            <a:noFill/>
          </a:ln>
        </p:spPr>
        <p:txBody>
          <a:bodyPr anchorCtr="0" anchor="t" bIns="0" lIns="0" spcFirstLastPara="1" rIns="0" wrap="square" tIns="0">
            <a:spAutoFit/>
          </a:bodyPr>
          <a:lstStyle/>
          <a:p>
            <a:pPr indent="0" lvl="0" marL="0" marR="0" rtl="0" algn="ctr">
              <a:lnSpc>
                <a:spcPct val="134995"/>
              </a:lnSpc>
              <a:spcBef>
                <a:spcPts val="0"/>
              </a:spcBef>
              <a:spcAft>
                <a:spcPts val="0"/>
              </a:spcAft>
              <a:buNone/>
            </a:pPr>
            <a:r>
              <a:rPr b="0" i="0" lang="en-US" sz="7241" u="none" cap="none" strike="noStrike">
                <a:solidFill>
                  <a:srgbClr val="443C45"/>
                </a:solidFill>
                <a:latin typeface="Arial"/>
                <a:ea typeface="Arial"/>
                <a:cs typeface="Arial"/>
                <a:sym typeface="Arial"/>
              </a:rPr>
              <a:t>komik</a:t>
            </a:r>
            <a:endParaRPr/>
          </a:p>
        </p:txBody>
      </p:sp>
      <p:sp>
        <p:nvSpPr>
          <p:cNvPr id="221" name="Google Shape;221;p11"/>
          <p:cNvSpPr/>
          <p:nvPr/>
        </p:nvSpPr>
        <p:spPr>
          <a:xfrm>
            <a:off x="295328" y="8533054"/>
            <a:ext cx="2516627" cy="1450492"/>
          </a:xfrm>
          <a:custGeom>
            <a:rect b="b" l="l" r="r" t="t"/>
            <a:pathLst>
              <a:path extrusionOk="0" h="1450492" w="2516627">
                <a:moveTo>
                  <a:pt x="0" y="0"/>
                </a:moveTo>
                <a:lnTo>
                  <a:pt x="2516627" y="0"/>
                </a:lnTo>
                <a:lnTo>
                  <a:pt x="2516627" y="1450492"/>
                </a:lnTo>
                <a:lnTo>
                  <a:pt x="0" y="1450492"/>
                </a:lnTo>
                <a:lnTo>
                  <a:pt x="0" y="0"/>
                </a:lnTo>
                <a:close/>
              </a:path>
            </a:pathLst>
          </a:custGeom>
          <a:blipFill rotWithShape="1">
            <a:blip r:embed="rId4">
              <a:alphaModFix/>
            </a:blip>
            <a:stretch>
              <a:fillRect b="0" l="0" r="0" t="0"/>
            </a:stretch>
          </a:blipFill>
          <a:ln>
            <a:noFill/>
          </a:ln>
        </p:spPr>
      </p:sp>
      <p:sp>
        <p:nvSpPr>
          <p:cNvPr id="222" name="Google Shape;222;p11"/>
          <p:cNvSpPr/>
          <p:nvPr/>
        </p:nvSpPr>
        <p:spPr>
          <a:xfrm>
            <a:off x="14496533" y="303454"/>
            <a:ext cx="2447149" cy="1450492"/>
          </a:xfrm>
          <a:custGeom>
            <a:rect b="b" l="l" r="r" t="t"/>
            <a:pathLst>
              <a:path extrusionOk="0" h="1450492" w="2447149">
                <a:moveTo>
                  <a:pt x="0" y="0"/>
                </a:moveTo>
                <a:lnTo>
                  <a:pt x="2447149" y="0"/>
                </a:lnTo>
                <a:lnTo>
                  <a:pt x="2447149" y="1450492"/>
                </a:lnTo>
                <a:lnTo>
                  <a:pt x="0" y="1450492"/>
                </a:lnTo>
                <a:lnTo>
                  <a:pt x="0" y="0"/>
                </a:lnTo>
                <a:close/>
              </a:path>
            </a:pathLst>
          </a:custGeom>
          <a:blipFill rotWithShape="1">
            <a:blip r:embed="rId5">
              <a:alphaModFix/>
            </a:blip>
            <a:stretch>
              <a:fillRect b="0" l="0" r="0" t="0"/>
            </a:stretch>
          </a:blipFill>
          <a:ln>
            <a:noFill/>
          </a:ln>
        </p:spPr>
      </p:sp>
      <p:sp>
        <p:nvSpPr>
          <p:cNvPr id="223" name="Google Shape;223;p11"/>
          <p:cNvSpPr/>
          <p:nvPr/>
        </p:nvSpPr>
        <p:spPr>
          <a:xfrm>
            <a:off x="3708975" y="8591550"/>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224" name="Google Shape;224;p11"/>
          <p:cNvSpPr/>
          <p:nvPr/>
        </p:nvSpPr>
        <p:spPr>
          <a:xfrm>
            <a:off x="3852908" y="2795498"/>
            <a:ext cx="10066609" cy="6991308"/>
          </a:xfrm>
          <a:custGeom>
            <a:rect b="b" l="l" r="r" t="t"/>
            <a:pathLst>
              <a:path extrusionOk="0" h="6991308" w="10066609">
                <a:moveTo>
                  <a:pt x="0" y="0"/>
                </a:moveTo>
                <a:lnTo>
                  <a:pt x="10066609" y="0"/>
                </a:lnTo>
                <a:lnTo>
                  <a:pt x="10066609" y="6991308"/>
                </a:lnTo>
                <a:lnTo>
                  <a:pt x="0" y="6991308"/>
                </a:lnTo>
                <a:lnTo>
                  <a:pt x="0" y="0"/>
                </a:lnTo>
                <a:close/>
              </a:path>
            </a:pathLst>
          </a:custGeom>
          <a:blipFill rotWithShape="1">
            <a:blip r:embed="rId6">
              <a:alphaModFix/>
            </a:blip>
            <a:stretch>
              <a:fillRect b="-2527" l="0" r="0" t="-2527"/>
            </a:stretch>
          </a:blipFill>
          <a:ln>
            <a:noFill/>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2"/>
          <p:cNvSpPr/>
          <p:nvPr/>
        </p:nvSpPr>
        <p:spPr>
          <a:xfrm>
            <a:off x="15192349" y="1028700"/>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230" name="Google Shape;230;p12"/>
          <p:cNvSpPr/>
          <p:nvPr/>
        </p:nvSpPr>
        <p:spPr>
          <a:xfrm>
            <a:off x="-2811955" y="590749"/>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3">
              <a:alphaModFix/>
            </a:blip>
            <a:stretch>
              <a:fillRect b="0" l="0" r="0" t="0"/>
            </a:stretch>
          </a:blipFill>
          <a:ln>
            <a:noFill/>
          </a:ln>
        </p:spPr>
      </p:sp>
      <p:sp>
        <p:nvSpPr>
          <p:cNvPr id="231" name="Google Shape;231;p12"/>
          <p:cNvSpPr/>
          <p:nvPr/>
        </p:nvSpPr>
        <p:spPr>
          <a:xfrm>
            <a:off x="12835458" y="1440197"/>
            <a:ext cx="1761083" cy="1450492"/>
          </a:xfrm>
          <a:custGeom>
            <a:rect b="b" l="l" r="r" t="t"/>
            <a:pathLst>
              <a:path extrusionOk="0" h="1450492" w="1761083">
                <a:moveTo>
                  <a:pt x="0" y="0"/>
                </a:moveTo>
                <a:lnTo>
                  <a:pt x="1761084" y="0"/>
                </a:lnTo>
                <a:lnTo>
                  <a:pt x="1761084" y="1450493"/>
                </a:lnTo>
                <a:lnTo>
                  <a:pt x="0" y="1450493"/>
                </a:lnTo>
                <a:lnTo>
                  <a:pt x="0" y="0"/>
                </a:lnTo>
                <a:close/>
              </a:path>
            </a:pathLst>
          </a:custGeom>
          <a:blipFill rotWithShape="1">
            <a:blip r:embed="rId4">
              <a:alphaModFix/>
            </a:blip>
            <a:stretch>
              <a:fillRect b="0" l="0" r="0" t="0"/>
            </a:stretch>
          </a:blipFill>
          <a:ln>
            <a:noFill/>
          </a:ln>
        </p:spPr>
      </p:sp>
      <p:sp>
        <p:nvSpPr>
          <p:cNvPr id="232" name="Google Shape;232;p12"/>
          <p:cNvSpPr/>
          <p:nvPr/>
        </p:nvSpPr>
        <p:spPr>
          <a:xfrm>
            <a:off x="3708975" y="8591550"/>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233" name="Google Shape;233;p12"/>
          <p:cNvSpPr txBox="1"/>
          <p:nvPr/>
        </p:nvSpPr>
        <p:spPr>
          <a:xfrm>
            <a:off x="608150" y="590739"/>
            <a:ext cx="14584200" cy="1114500"/>
          </a:xfrm>
          <a:prstGeom prst="rect">
            <a:avLst/>
          </a:prstGeom>
          <a:noFill/>
          <a:ln>
            <a:noFill/>
          </a:ln>
        </p:spPr>
        <p:txBody>
          <a:bodyPr anchorCtr="0" anchor="t" bIns="0" lIns="0" spcFirstLastPara="1" rIns="0" wrap="square" tIns="0">
            <a:spAutoFit/>
          </a:bodyPr>
          <a:lstStyle/>
          <a:p>
            <a:pPr indent="0" lvl="0" marL="0" marR="0" rtl="0" algn="ctr">
              <a:lnSpc>
                <a:spcPct val="134995"/>
              </a:lnSpc>
              <a:spcBef>
                <a:spcPts val="0"/>
              </a:spcBef>
              <a:spcAft>
                <a:spcPts val="0"/>
              </a:spcAft>
              <a:buNone/>
            </a:pPr>
            <a:r>
              <a:rPr b="0" i="0" lang="en-US" sz="7241" u="none" cap="none" strike="noStrike">
                <a:solidFill>
                  <a:srgbClr val="443C45"/>
                </a:solidFill>
                <a:latin typeface="Arial"/>
                <a:ea typeface="Arial"/>
                <a:cs typeface="Arial"/>
                <a:sym typeface="Arial"/>
              </a:rPr>
              <a:t>Aktivitas</a:t>
            </a:r>
            <a:endParaRPr/>
          </a:p>
        </p:txBody>
      </p:sp>
      <p:sp>
        <p:nvSpPr>
          <p:cNvPr id="234" name="Google Shape;234;p12"/>
          <p:cNvSpPr txBox="1"/>
          <p:nvPr/>
        </p:nvSpPr>
        <p:spPr>
          <a:xfrm>
            <a:off x="1475275" y="2531875"/>
            <a:ext cx="11215800" cy="638340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lang="en-US" sz="3399">
                <a:solidFill>
                  <a:srgbClr val="443C45"/>
                </a:solidFill>
                <a:latin typeface="Open Sans ExtraBold"/>
                <a:ea typeface="Open Sans ExtraBold"/>
                <a:cs typeface="Open Sans ExtraBold"/>
                <a:sym typeface="Open Sans ExtraBold"/>
              </a:rPr>
              <a:t>A</a:t>
            </a:r>
            <a:r>
              <a:rPr b="1" i="0" lang="en-US" sz="3399" u="none" cap="none" strike="noStrike">
                <a:solidFill>
                  <a:srgbClr val="443C45"/>
                </a:solidFill>
                <a:latin typeface="Open Sans ExtraBold"/>
                <a:ea typeface="Open Sans ExtraBold"/>
                <a:cs typeface="Open Sans ExtraBold"/>
                <a:sym typeface="Open Sans ExtraBold"/>
              </a:rPr>
              <a:t>nalisislah salah satu kartun (tidak boleh sama satu </a:t>
            </a:r>
            <a:r>
              <a:rPr b="1" lang="en-US" sz="3399">
                <a:solidFill>
                  <a:srgbClr val="443C45"/>
                </a:solidFill>
                <a:latin typeface="Open Sans ExtraBold"/>
                <a:ea typeface="Open Sans ExtraBold"/>
                <a:cs typeface="Open Sans ExtraBold"/>
                <a:sym typeface="Open Sans ExtraBold"/>
              </a:rPr>
              <a:t>pasang</a:t>
            </a:r>
            <a:r>
              <a:rPr b="1" i="0" lang="en-US" sz="3399" u="none" cap="none" strike="noStrike">
                <a:solidFill>
                  <a:srgbClr val="443C45"/>
                </a:solidFill>
                <a:latin typeface="Open Sans ExtraBold"/>
                <a:ea typeface="Open Sans ExtraBold"/>
                <a:cs typeface="Open Sans ExtraBold"/>
                <a:sym typeface="Open Sans ExtraBold"/>
              </a:rPr>
              <a:t> dengan lainnya) </a:t>
            </a:r>
            <a:r>
              <a:rPr b="1" lang="en-US" sz="3399">
                <a:solidFill>
                  <a:srgbClr val="443C45"/>
                </a:solidFill>
                <a:latin typeface="Open Sans ExtraBold"/>
                <a:ea typeface="Open Sans ExtraBold"/>
                <a:cs typeface="Open Sans ExtraBold"/>
                <a:sym typeface="Open Sans ExtraBold"/>
              </a:rPr>
              <a:t>dengan menjawab pertanyaan pemantik:</a:t>
            </a:r>
            <a:br>
              <a:rPr b="1" lang="en-US" sz="3399">
                <a:solidFill>
                  <a:srgbClr val="443C45"/>
                </a:solidFill>
                <a:latin typeface="Open Sans ExtraBold"/>
                <a:ea typeface="Open Sans ExtraBold"/>
                <a:cs typeface="Open Sans ExtraBold"/>
                <a:sym typeface="Open Sans ExtraBold"/>
              </a:rPr>
            </a:br>
            <a:r>
              <a:rPr b="1" lang="en-US" sz="3399">
                <a:solidFill>
                  <a:srgbClr val="443C45"/>
                </a:solidFill>
                <a:latin typeface="Open Sans ExtraBold"/>
                <a:ea typeface="Open Sans ExtraBold"/>
                <a:cs typeface="Open Sans ExtraBold"/>
                <a:sym typeface="Open Sans ExtraBold"/>
              </a:rPr>
              <a:t>“Bagaimana kartunis menggunakan teks dan gambar untuk menyampaikan pesan?”</a:t>
            </a:r>
            <a:br>
              <a:rPr b="1" lang="en-US" sz="3399">
                <a:solidFill>
                  <a:srgbClr val="443C45"/>
                </a:solidFill>
                <a:latin typeface="Open Sans ExtraBold"/>
                <a:ea typeface="Open Sans ExtraBold"/>
                <a:cs typeface="Open Sans ExtraBold"/>
                <a:sym typeface="Open Sans ExtraBold"/>
              </a:rPr>
            </a:br>
            <a:r>
              <a:rPr b="1" lang="en-US" sz="3399">
                <a:solidFill>
                  <a:srgbClr val="443C45"/>
                </a:solidFill>
                <a:latin typeface="Open Sans ExtraBold"/>
                <a:ea typeface="Open Sans ExtraBold"/>
                <a:cs typeface="Open Sans ExtraBold"/>
                <a:sym typeface="Open Sans ExtraBold"/>
              </a:rPr>
              <a:t>Dalam analisis pastikan ada</a:t>
            </a:r>
            <a:br>
              <a:rPr b="1" lang="en-US" sz="3399">
                <a:solidFill>
                  <a:srgbClr val="443C45"/>
                </a:solidFill>
                <a:latin typeface="Open Sans ExtraBold"/>
                <a:ea typeface="Open Sans ExtraBold"/>
                <a:cs typeface="Open Sans ExtraBold"/>
                <a:sym typeface="Open Sans ExtraBold"/>
              </a:rPr>
            </a:br>
            <a:r>
              <a:rPr b="1" lang="en-US" sz="3399">
                <a:solidFill>
                  <a:srgbClr val="443C45"/>
                </a:solidFill>
                <a:latin typeface="Open Sans ExtraBold"/>
                <a:ea typeface="Open Sans ExtraBold"/>
                <a:cs typeface="Open Sans ExtraBold"/>
                <a:sym typeface="Open Sans ExtraBold"/>
              </a:rPr>
              <a:t>pembuka, bahasa dari teks,subjek dari kartun, simbol, gaya bahasa, dan kesimpulan.</a:t>
            </a:r>
            <a:endParaRPr/>
          </a:p>
          <a:p>
            <a:pPr indent="0" lvl="0" marL="0" marR="0" rtl="0" algn="ctr">
              <a:lnSpc>
                <a:spcPct val="140011"/>
              </a:lnSpc>
              <a:spcBef>
                <a:spcPts val="0"/>
              </a:spcBef>
              <a:spcAft>
                <a:spcPts val="0"/>
              </a:spcAft>
              <a:buNone/>
            </a:pPr>
            <a:r>
              <a:t/>
            </a:r>
            <a:endParaRPr b="1" i="0" sz="3399" u="none" cap="none" strike="noStrike">
              <a:solidFill>
                <a:srgbClr val="443C45"/>
              </a:solidFill>
              <a:latin typeface="Open Sans ExtraBold"/>
              <a:ea typeface="Open Sans ExtraBold"/>
              <a:cs typeface="Open Sans ExtraBold"/>
              <a:sym typeface="Open Sans ExtraBold"/>
            </a:endParaRPr>
          </a:p>
        </p:txBody>
      </p:sp>
      <p:sp>
        <p:nvSpPr>
          <p:cNvPr id="235" name="Google Shape;235;p12"/>
          <p:cNvSpPr/>
          <p:nvPr/>
        </p:nvSpPr>
        <p:spPr>
          <a:xfrm flipH="1" rot="3709194">
            <a:off x="14352483" y="6444331"/>
            <a:ext cx="4348507" cy="4174567"/>
          </a:xfrm>
          <a:custGeom>
            <a:rect b="b" l="l" r="r" t="t"/>
            <a:pathLst>
              <a:path extrusionOk="0" h="4174567" w="4348507">
                <a:moveTo>
                  <a:pt x="4348507" y="0"/>
                </a:moveTo>
                <a:lnTo>
                  <a:pt x="0" y="0"/>
                </a:lnTo>
                <a:lnTo>
                  <a:pt x="0" y="4174567"/>
                </a:lnTo>
                <a:lnTo>
                  <a:pt x="4348507" y="4174567"/>
                </a:lnTo>
                <a:lnTo>
                  <a:pt x="4348507" y="0"/>
                </a:lnTo>
                <a:close/>
              </a:path>
            </a:pathLst>
          </a:custGeom>
          <a:blipFill rotWithShape="1">
            <a:blip r:embed="rId5">
              <a:alphaModFix/>
            </a:blip>
            <a:stretch>
              <a:fillRect b="0" l="0" r="0" t="0"/>
            </a:stretch>
          </a:blipFill>
          <a:ln>
            <a:noFill/>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3"/>
          <p:cNvSpPr/>
          <p:nvPr/>
        </p:nvSpPr>
        <p:spPr>
          <a:xfrm>
            <a:off x="231021" y="208639"/>
            <a:ext cx="1991319" cy="1640123"/>
          </a:xfrm>
          <a:custGeom>
            <a:rect b="b" l="l" r="r" t="t"/>
            <a:pathLst>
              <a:path extrusionOk="0" h="1640123" w="1991319">
                <a:moveTo>
                  <a:pt x="0" y="0"/>
                </a:moveTo>
                <a:lnTo>
                  <a:pt x="1991319" y="0"/>
                </a:lnTo>
                <a:lnTo>
                  <a:pt x="1991319" y="1640122"/>
                </a:lnTo>
                <a:lnTo>
                  <a:pt x="0" y="1640122"/>
                </a:lnTo>
                <a:lnTo>
                  <a:pt x="0" y="0"/>
                </a:lnTo>
                <a:close/>
              </a:path>
            </a:pathLst>
          </a:custGeom>
          <a:blipFill rotWithShape="1">
            <a:blip r:embed="rId3">
              <a:alphaModFix/>
            </a:blip>
            <a:stretch>
              <a:fillRect b="0" l="0" r="0" t="0"/>
            </a:stretch>
          </a:blipFill>
          <a:ln>
            <a:noFill/>
          </a:ln>
        </p:spPr>
      </p:sp>
      <p:sp>
        <p:nvSpPr>
          <p:cNvPr id="241" name="Google Shape;241;p13"/>
          <p:cNvSpPr/>
          <p:nvPr/>
        </p:nvSpPr>
        <p:spPr>
          <a:xfrm>
            <a:off x="16242454" y="8438239"/>
            <a:ext cx="1775724" cy="1640123"/>
          </a:xfrm>
          <a:custGeom>
            <a:rect b="b" l="l" r="r" t="t"/>
            <a:pathLst>
              <a:path extrusionOk="0" h="1640123" w="1775724">
                <a:moveTo>
                  <a:pt x="0" y="0"/>
                </a:moveTo>
                <a:lnTo>
                  <a:pt x="1775724" y="0"/>
                </a:lnTo>
                <a:lnTo>
                  <a:pt x="1775724" y="1640122"/>
                </a:lnTo>
                <a:lnTo>
                  <a:pt x="0" y="1640122"/>
                </a:lnTo>
                <a:lnTo>
                  <a:pt x="0" y="0"/>
                </a:lnTo>
                <a:close/>
              </a:path>
            </a:pathLst>
          </a:custGeom>
          <a:blipFill rotWithShape="1">
            <a:blip r:embed="rId4">
              <a:alphaModFix/>
            </a:blip>
            <a:stretch>
              <a:fillRect b="0" l="0" r="0" t="0"/>
            </a:stretch>
          </a:blipFill>
          <a:ln>
            <a:noFill/>
          </a:ln>
        </p:spPr>
      </p:sp>
      <p:sp>
        <p:nvSpPr>
          <p:cNvPr id="242" name="Google Shape;242;p13"/>
          <p:cNvSpPr/>
          <p:nvPr/>
        </p:nvSpPr>
        <p:spPr>
          <a:xfrm>
            <a:off x="231021" y="4256355"/>
            <a:ext cx="7693655" cy="5666438"/>
          </a:xfrm>
          <a:custGeom>
            <a:rect b="b" l="l" r="r" t="t"/>
            <a:pathLst>
              <a:path extrusionOk="0" h="5666438" w="7693655">
                <a:moveTo>
                  <a:pt x="0" y="0"/>
                </a:moveTo>
                <a:lnTo>
                  <a:pt x="7693655" y="0"/>
                </a:lnTo>
                <a:lnTo>
                  <a:pt x="7693655" y="5666438"/>
                </a:lnTo>
                <a:lnTo>
                  <a:pt x="0" y="5666438"/>
                </a:lnTo>
                <a:lnTo>
                  <a:pt x="0" y="0"/>
                </a:lnTo>
                <a:close/>
              </a:path>
            </a:pathLst>
          </a:custGeom>
          <a:blipFill rotWithShape="1">
            <a:blip r:embed="rId5">
              <a:alphaModFix/>
            </a:blip>
            <a:stretch>
              <a:fillRect b="0" l="0" r="0" t="0"/>
            </a:stretch>
          </a:blipFill>
          <a:ln>
            <a:noFill/>
          </a:ln>
        </p:spPr>
      </p:sp>
      <p:sp>
        <p:nvSpPr>
          <p:cNvPr id="243" name="Google Shape;243;p13"/>
          <p:cNvSpPr/>
          <p:nvPr/>
        </p:nvSpPr>
        <p:spPr>
          <a:xfrm>
            <a:off x="8250330" y="208639"/>
            <a:ext cx="9767848" cy="6511898"/>
          </a:xfrm>
          <a:custGeom>
            <a:rect b="b" l="l" r="r" t="t"/>
            <a:pathLst>
              <a:path extrusionOk="0" h="6511898" w="9767848">
                <a:moveTo>
                  <a:pt x="0" y="0"/>
                </a:moveTo>
                <a:lnTo>
                  <a:pt x="9767848" y="0"/>
                </a:lnTo>
                <a:lnTo>
                  <a:pt x="9767848" y="6511898"/>
                </a:lnTo>
                <a:lnTo>
                  <a:pt x="0" y="6511898"/>
                </a:lnTo>
                <a:lnTo>
                  <a:pt x="0" y="0"/>
                </a:lnTo>
                <a:close/>
              </a:path>
            </a:pathLst>
          </a:custGeom>
          <a:blipFill rotWithShape="1">
            <a:blip r:embed="rId6">
              <a:alphaModFix/>
            </a:blip>
            <a:stretch>
              <a:fillRect b="0" l="0" r="0" t="0"/>
            </a:stretch>
          </a:blipFill>
          <a:ln>
            <a:noFill/>
          </a:ln>
        </p:spPr>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4"/>
          <p:cNvSpPr/>
          <p:nvPr/>
        </p:nvSpPr>
        <p:spPr>
          <a:xfrm>
            <a:off x="231021" y="208639"/>
            <a:ext cx="1991319" cy="1640123"/>
          </a:xfrm>
          <a:custGeom>
            <a:rect b="b" l="l" r="r" t="t"/>
            <a:pathLst>
              <a:path extrusionOk="0" h="1640123" w="1991319">
                <a:moveTo>
                  <a:pt x="0" y="0"/>
                </a:moveTo>
                <a:lnTo>
                  <a:pt x="1991319" y="0"/>
                </a:lnTo>
                <a:lnTo>
                  <a:pt x="1991319" y="1640122"/>
                </a:lnTo>
                <a:lnTo>
                  <a:pt x="0" y="1640122"/>
                </a:lnTo>
                <a:lnTo>
                  <a:pt x="0" y="0"/>
                </a:lnTo>
                <a:close/>
              </a:path>
            </a:pathLst>
          </a:custGeom>
          <a:blipFill rotWithShape="1">
            <a:blip r:embed="rId3">
              <a:alphaModFix/>
            </a:blip>
            <a:stretch>
              <a:fillRect b="0" l="0" r="0" t="0"/>
            </a:stretch>
          </a:blipFill>
          <a:ln>
            <a:noFill/>
          </a:ln>
        </p:spPr>
      </p:sp>
      <p:sp>
        <p:nvSpPr>
          <p:cNvPr id="249" name="Google Shape;249;p14"/>
          <p:cNvSpPr/>
          <p:nvPr/>
        </p:nvSpPr>
        <p:spPr>
          <a:xfrm>
            <a:off x="16242454" y="8438239"/>
            <a:ext cx="1775724" cy="1640123"/>
          </a:xfrm>
          <a:custGeom>
            <a:rect b="b" l="l" r="r" t="t"/>
            <a:pathLst>
              <a:path extrusionOk="0" h="1640123" w="1775724">
                <a:moveTo>
                  <a:pt x="0" y="0"/>
                </a:moveTo>
                <a:lnTo>
                  <a:pt x="1775724" y="0"/>
                </a:lnTo>
                <a:lnTo>
                  <a:pt x="1775724" y="1640122"/>
                </a:lnTo>
                <a:lnTo>
                  <a:pt x="0" y="1640122"/>
                </a:lnTo>
                <a:lnTo>
                  <a:pt x="0" y="0"/>
                </a:lnTo>
                <a:close/>
              </a:path>
            </a:pathLst>
          </a:custGeom>
          <a:blipFill rotWithShape="1">
            <a:blip r:embed="rId4">
              <a:alphaModFix/>
            </a:blip>
            <a:stretch>
              <a:fillRect b="0" l="0" r="0" t="0"/>
            </a:stretch>
          </a:blipFill>
          <a:ln>
            <a:noFill/>
          </a:ln>
        </p:spPr>
      </p:sp>
      <p:sp>
        <p:nvSpPr>
          <p:cNvPr id="250" name="Google Shape;250;p14"/>
          <p:cNvSpPr/>
          <p:nvPr/>
        </p:nvSpPr>
        <p:spPr>
          <a:xfrm>
            <a:off x="231021" y="2305057"/>
            <a:ext cx="9270991" cy="6953243"/>
          </a:xfrm>
          <a:custGeom>
            <a:rect b="b" l="l" r="r" t="t"/>
            <a:pathLst>
              <a:path extrusionOk="0" h="6953243" w="9270991">
                <a:moveTo>
                  <a:pt x="0" y="0"/>
                </a:moveTo>
                <a:lnTo>
                  <a:pt x="9270991" y="0"/>
                </a:lnTo>
                <a:lnTo>
                  <a:pt x="9270991" y="6953243"/>
                </a:lnTo>
                <a:lnTo>
                  <a:pt x="0" y="6953243"/>
                </a:lnTo>
                <a:lnTo>
                  <a:pt x="0" y="0"/>
                </a:lnTo>
                <a:close/>
              </a:path>
            </a:pathLst>
          </a:custGeom>
          <a:blipFill rotWithShape="1">
            <a:blip r:embed="rId5">
              <a:alphaModFix/>
            </a:blip>
            <a:stretch>
              <a:fillRect b="0" l="0" r="0" t="0"/>
            </a:stretch>
          </a:blipFill>
          <a:ln>
            <a:noFill/>
          </a:ln>
        </p:spPr>
      </p:sp>
      <p:sp>
        <p:nvSpPr>
          <p:cNvPr id="251" name="Google Shape;251;p14"/>
          <p:cNvSpPr/>
          <p:nvPr/>
        </p:nvSpPr>
        <p:spPr>
          <a:xfrm>
            <a:off x="10503451" y="208639"/>
            <a:ext cx="7387767" cy="5685118"/>
          </a:xfrm>
          <a:custGeom>
            <a:rect b="b" l="l" r="r" t="t"/>
            <a:pathLst>
              <a:path extrusionOk="0" h="5685118" w="7387767">
                <a:moveTo>
                  <a:pt x="0" y="0"/>
                </a:moveTo>
                <a:lnTo>
                  <a:pt x="7387767" y="0"/>
                </a:lnTo>
                <a:lnTo>
                  <a:pt x="7387767" y="5685117"/>
                </a:lnTo>
                <a:lnTo>
                  <a:pt x="0" y="5685117"/>
                </a:lnTo>
                <a:lnTo>
                  <a:pt x="0" y="0"/>
                </a:lnTo>
                <a:close/>
              </a:path>
            </a:pathLst>
          </a:custGeom>
          <a:blipFill rotWithShape="1">
            <a:blip r:embed="rId6">
              <a:alphaModFix/>
            </a:blip>
            <a:stretch>
              <a:fillRect b="0" l="0" r="0" t="0"/>
            </a:stretch>
          </a:blipFill>
          <a:ln>
            <a:noFill/>
          </a:ln>
        </p:spPr>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15"/>
          <p:cNvSpPr/>
          <p:nvPr/>
        </p:nvSpPr>
        <p:spPr>
          <a:xfrm>
            <a:off x="13531301" y="-1309383"/>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3">
              <a:alphaModFix/>
            </a:blip>
            <a:stretch>
              <a:fillRect b="0" l="0" r="0" t="0"/>
            </a:stretch>
          </a:blipFill>
          <a:ln>
            <a:noFill/>
          </a:ln>
        </p:spPr>
      </p:sp>
      <p:sp>
        <p:nvSpPr>
          <p:cNvPr id="257" name="Google Shape;257;p15"/>
          <p:cNvSpPr/>
          <p:nvPr/>
        </p:nvSpPr>
        <p:spPr>
          <a:xfrm>
            <a:off x="-1051911" y="-1574695"/>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258" name="Google Shape;258;p15"/>
          <p:cNvSpPr/>
          <p:nvPr/>
        </p:nvSpPr>
        <p:spPr>
          <a:xfrm>
            <a:off x="6332045" y="-2246351"/>
            <a:ext cx="5623911" cy="3149390"/>
          </a:xfrm>
          <a:custGeom>
            <a:rect b="b" l="l" r="r" t="t"/>
            <a:pathLst>
              <a:path extrusionOk="0" h="3149390" w="5623911">
                <a:moveTo>
                  <a:pt x="0" y="0"/>
                </a:moveTo>
                <a:lnTo>
                  <a:pt x="5623910" y="0"/>
                </a:lnTo>
                <a:lnTo>
                  <a:pt x="5623910" y="3149391"/>
                </a:lnTo>
                <a:lnTo>
                  <a:pt x="0" y="3149391"/>
                </a:lnTo>
                <a:lnTo>
                  <a:pt x="0" y="0"/>
                </a:lnTo>
                <a:close/>
              </a:path>
            </a:pathLst>
          </a:custGeom>
          <a:blipFill rotWithShape="1">
            <a:blip r:embed="rId3">
              <a:alphaModFix/>
            </a:blip>
            <a:stretch>
              <a:fillRect b="0" l="0" r="0" t="0"/>
            </a:stretch>
          </a:blipFill>
          <a:ln>
            <a:noFill/>
          </a:ln>
        </p:spPr>
      </p:sp>
      <p:sp>
        <p:nvSpPr>
          <p:cNvPr id="259" name="Google Shape;259;p15"/>
          <p:cNvSpPr/>
          <p:nvPr/>
        </p:nvSpPr>
        <p:spPr>
          <a:xfrm>
            <a:off x="8925876" y="2052613"/>
            <a:ext cx="9151324" cy="6949080"/>
          </a:xfrm>
          <a:custGeom>
            <a:rect b="b" l="l" r="r" t="t"/>
            <a:pathLst>
              <a:path extrusionOk="0" h="6949080" w="9151324">
                <a:moveTo>
                  <a:pt x="0" y="0"/>
                </a:moveTo>
                <a:lnTo>
                  <a:pt x="9151325" y="0"/>
                </a:lnTo>
                <a:lnTo>
                  <a:pt x="9151325" y="6949079"/>
                </a:lnTo>
                <a:lnTo>
                  <a:pt x="0" y="6949079"/>
                </a:lnTo>
                <a:lnTo>
                  <a:pt x="0" y="0"/>
                </a:lnTo>
                <a:close/>
              </a:path>
            </a:pathLst>
          </a:custGeom>
          <a:blipFill rotWithShape="1">
            <a:blip r:embed="rId4">
              <a:alphaModFix/>
            </a:blip>
            <a:stretch>
              <a:fillRect b="0" l="-1907" r="-1906" t="0"/>
            </a:stretch>
          </a:blipFill>
          <a:ln>
            <a:noFill/>
          </a:ln>
        </p:spPr>
      </p:sp>
      <p:sp>
        <p:nvSpPr>
          <p:cNvPr id="260" name="Google Shape;260;p15"/>
          <p:cNvSpPr/>
          <p:nvPr/>
        </p:nvSpPr>
        <p:spPr>
          <a:xfrm>
            <a:off x="459841" y="1840007"/>
            <a:ext cx="7472378" cy="7586946"/>
          </a:xfrm>
          <a:custGeom>
            <a:rect b="b" l="l" r="r" t="t"/>
            <a:pathLst>
              <a:path extrusionOk="0" h="7586946" w="7472378">
                <a:moveTo>
                  <a:pt x="0" y="0"/>
                </a:moveTo>
                <a:lnTo>
                  <a:pt x="7472378" y="0"/>
                </a:lnTo>
                <a:lnTo>
                  <a:pt x="7472378" y="7586946"/>
                </a:lnTo>
                <a:lnTo>
                  <a:pt x="0" y="7586946"/>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16"/>
          <p:cNvSpPr/>
          <p:nvPr/>
        </p:nvSpPr>
        <p:spPr>
          <a:xfrm>
            <a:off x="13527580" y="-1850035"/>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266" name="Google Shape;266;p16"/>
          <p:cNvSpPr/>
          <p:nvPr/>
        </p:nvSpPr>
        <p:spPr>
          <a:xfrm>
            <a:off x="-867211" y="-1309383"/>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3">
              <a:alphaModFix/>
            </a:blip>
            <a:stretch>
              <a:fillRect b="0" l="0" r="0" t="0"/>
            </a:stretch>
          </a:blipFill>
          <a:ln>
            <a:noFill/>
          </a:ln>
        </p:spPr>
      </p:sp>
      <p:sp>
        <p:nvSpPr>
          <p:cNvPr id="267" name="Google Shape;267;p16"/>
          <p:cNvSpPr/>
          <p:nvPr/>
        </p:nvSpPr>
        <p:spPr>
          <a:xfrm>
            <a:off x="6332045" y="-2246351"/>
            <a:ext cx="5623911" cy="3149390"/>
          </a:xfrm>
          <a:custGeom>
            <a:rect b="b" l="l" r="r" t="t"/>
            <a:pathLst>
              <a:path extrusionOk="0" h="3149390" w="5623911">
                <a:moveTo>
                  <a:pt x="0" y="0"/>
                </a:moveTo>
                <a:lnTo>
                  <a:pt x="5623910" y="0"/>
                </a:lnTo>
                <a:lnTo>
                  <a:pt x="5623910" y="3149391"/>
                </a:lnTo>
                <a:lnTo>
                  <a:pt x="0" y="3149391"/>
                </a:lnTo>
                <a:lnTo>
                  <a:pt x="0" y="0"/>
                </a:lnTo>
                <a:close/>
              </a:path>
            </a:pathLst>
          </a:custGeom>
          <a:blipFill rotWithShape="1">
            <a:blip r:embed="rId3">
              <a:alphaModFix/>
            </a:blip>
            <a:stretch>
              <a:fillRect b="0" l="0" r="0" t="0"/>
            </a:stretch>
          </a:blipFill>
          <a:ln>
            <a:noFill/>
          </a:ln>
        </p:spPr>
      </p:sp>
      <p:sp>
        <p:nvSpPr>
          <p:cNvPr id="268" name="Google Shape;268;p16"/>
          <p:cNvSpPr/>
          <p:nvPr/>
        </p:nvSpPr>
        <p:spPr>
          <a:xfrm>
            <a:off x="418167" y="1538667"/>
            <a:ext cx="8725833" cy="6621378"/>
          </a:xfrm>
          <a:custGeom>
            <a:rect b="b" l="l" r="r" t="t"/>
            <a:pathLst>
              <a:path extrusionOk="0" h="6621378" w="8725833">
                <a:moveTo>
                  <a:pt x="0" y="0"/>
                </a:moveTo>
                <a:lnTo>
                  <a:pt x="8725833" y="0"/>
                </a:lnTo>
                <a:lnTo>
                  <a:pt x="8725833" y="6621379"/>
                </a:lnTo>
                <a:lnTo>
                  <a:pt x="0" y="6621379"/>
                </a:lnTo>
                <a:lnTo>
                  <a:pt x="0" y="0"/>
                </a:lnTo>
                <a:close/>
              </a:path>
            </a:pathLst>
          </a:custGeom>
          <a:blipFill rotWithShape="1">
            <a:blip r:embed="rId4">
              <a:alphaModFix/>
            </a:blip>
            <a:stretch>
              <a:fillRect b="-372" l="0" r="0" t="0"/>
            </a:stretch>
          </a:blipFill>
          <a:ln>
            <a:noFill/>
          </a:ln>
        </p:spPr>
      </p:sp>
      <p:sp>
        <p:nvSpPr>
          <p:cNvPr id="269" name="Google Shape;269;p16"/>
          <p:cNvSpPr/>
          <p:nvPr/>
        </p:nvSpPr>
        <p:spPr>
          <a:xfrm>
            <a:off x="9366190" y="3309382"/>
            <a:ext cx="8699621" cy="6621378"/>
          </a:xfrm>
          <a:custGeom>
            <a:rect b="b" l="l" r="r" t="t"/>
            <a:pathLst>
              <a:path extrusionOk="0" h="6621378" w="8699621">
                <a:moveTo>
                  <a:pt x="0" y="0"/>
                </a:moveTo>
                <a:lnTo>
                  <a:pt x="8699620" y="0"/>
                </a:lnTo>
                <a:lnTo>
                  <a:pt x="8699620" y="6621379"/>
                </a:lnTo>
                <a:lnTo>
                  <a:pt x="0" y="6621379"/>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17"/>
          <p:cNvSpPr/>
          <p:nvPr/>
        </p:nvSpPr>
        <p:spPr>
          <a:xfrm>
            <a:off x="13527580" y="-1850035"/>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275" name="Google Shape;275;p17"/>
          <p:cNvSpPr/>
          <p:nvPr/>
        </p:nvSpPr>
        <p:spPr>
          <a:xfrm>
            <a:off x="-867211" y="-1309383"/>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3">
              <a:alphaModFix/>
            </a:blip>
            <a:stretch>
              <a:fillRect b="0" l="0" r="0" t="0"/>
            </a:stretch>
          </a:blipFill>
          <a:ln>
            <a:noFill/>
          </a:ln>
        </p:spPr>
      </p:sp>
      <p:sp>
        <p:nvSpPr>
          <p:cNvPr id="276" name="Google Shape;276;p17"/>
          <p:cNvSpPr/>
          <p:nvPr/>
        </p:nvSpPr>
        <p:spPr>
          <a:xfrm>
            <a:off x="6332045" y="-2246351"/>
            <a:ext cx="5623911" cy="3149390"/>
          </a:xfrm>
          <a:custGeom>
            <a:rect b="b" l="l" r="r" t="t"/>
            <a:pathLst>
              <a:path extrusionOk="0" h="3149390" w="5623911">
                <a:moveTo>
                  <a:pt x="0" y="0"/>
                </a:moveTo>
                <a:lnTo>
                  <a:pt x="5623910" y="0"/>
                </a:lnTo>
                <a:lnTo>
                  <a:pt x="5623910" y="3149391"/>
                </a:lnTo>
                <a:lnTo>
                  <a:pt x="0" y="3149391"/>
                </a:lnTo>
                <a:lnTo>
                  <a:pt x="0" y="0"/>
                </a:lnTo>
                <a:close/>
              </a:path>
            </a:pathLst>
          </a:custGeom>
          <a:blipFill rotWithShape="1">
            <a:blip r:embed="rId3">
              <a:alphaModFix/>
            </a:blip>
            <a:stretch>
              <a:fillRect b="0" l="0" r="0" t="0"/>
            </a:stretch>
          </a:blipFill>
          <a:ln>
            <a:noFill/>
          </a:ln>
        </p:spPr>
      </p:sp>
      <p:sp>
        <p:nvSpPr>
          <p:cNvPr id="277" name="Google Shape;277;p17"/>
          <p:cNvSpPr/>
          <p:nvPr/>
        </p:nvSpPr>
        <p:spPr>
          <a:xfrm>
            <a:off x="408473" y="560721"/>
            <a:ext cx="6846765" cy="6846765"/>
          </a:xfrm>
          <a:custGeom>
            <a:rect b="b" l="l" r="r" t="t"/>
            <a:pathLst>
              <a:path extrusionOk="0" h="6846765" w="6846765">
                <a:moveTo>
                  <a:pt x="0" y="0"/>
                </a:moveTo>
                <a:lnTo>
                  <a:pt x="6846765" y="0"/>
                </a:lnTo>
                <a:lnTo>
                  <a:pt x="6846765" y="6846765"/>
                </a:lnTo>
                <a:lnTo>
                  <a:pt x="0" y="6846765"/>
                </a:lnTo>
                <a:lnTo>
                  <a:pt x="0" y="0"/>
                </a:lnTo>
                <a:close/>
              </a:path>
            </a:pathLst>
          </a:custGeom>
          <a:blipFill rotWithShape="1">
            <a:blip r:embed="rId4">
              <a:alphaModFix/>
            </a:blip>
            <a:stretch>
              <a:fillRect b="0" l="0" r="0" t="0"/>
            </a:stretch>
          </a:blipFill>
          <a:ln>
            <a:noFill/>
          </a:ln>
        </p:spPr>
      </p:sp>
      <p:pic>
        <p:nvPicPr>
          <p:cNvPr id="278" name="Google Shape;278;p17"/>
          <p:cNvPicPr preferRelativeResize="0"/>
          <p:nvPr/>
        </p:nvPicPr>
        <p:blipFill>
          <a:blip r:embed="rId5">
            <a:alphaModFix/>
          </a:blip>
          <a:stretch>
            <a:fillRect/>
          </a:stretch>
        </p:blipFill>
        <p:spPr>
          <a:xfrm>
            <a:off x="7407638" y="1451755"/>
            <a:ext cx="10727962" cy="817168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g27c3878d7bd_1_1"/>
          <p:cNvPicPr preferRelativeResize="0"/>
          <p:nvPr/>
        </p:nvPicPr>
        <p:blipFill>
          <a:blip r:embed="rId3">
            <a:alphaModFix/>
          </a:blip>
          <a:stretch>
            <a:fillRect/>
          </a:stretch>
        </p:blipFill>
        <p:spPr>
          <a:xfrm>
            <a:off x="4162600" y="1024175"/>
            <a:ext cx="6420825" cy="6858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8"/>
          <p:cNvSpPr/>
          <p:nvPr/>
        </p:nvSpPr>
        <p:spPr>
          <a:xfrm flipH="1" rot="10800000">
            <a:off x="501702" y="366089"/>
            <a:ext cx="2467280" cy="1619433"/>
          </a:xfrm>
          <a:custGeom>
            <a:rect b="b" l="l" r="r" t="t"/>
            <a:pathLst>
              <a:path extrusionOk="0" h="1619433" w="2467280">
                <a:moveTo>
                  <a:pt x="0" y="1619432"/>
                </a:moveTo>
                <a:lnTo>
                  <a:pt x="2467279" y="1619432"/>
                </a:lnTo>
                <a:lnTo>
                  <a:pt x="2467279" y="0"/>
                </a:lnTo>
                <a:lnTo>
                  <a:pt x="0" y="0"/>
                </a:lnTo>
                <a:lnTo>
                  <a:pt x="0" y="1619432"/>
                </a:lnTo>
                <a:close/>
              </a:path>
            </a:pathLst>
          </a:custGeom>
          <a:blipFill rotWithShape="1">
            <a:blip r:embed="rId3">
              <a:alphaModFix/>
            </a:blip>
            <a:stretch>
              <a:fillRect b="0" l="0" r="0" t="0"/>
            </a:stretch>
          </a:blipFill>
          <a:ln>
            <a:noFill/>
          </a:ln>
        </p:spPr>
      </p:sp>
      <p:sp>
        <p:nvSpPr>
          <p:cNvPr id="289" name="Google Shape;289;p18"/>
          <p:cNvSpPr/>
          <p:nvPr/>
        </p:nvSpPr>
        <p:spPr>
          <a:xfrm>
            <a:off x="13442760" y="-1612575"/>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4">
              <a:alphaModFix/>
            </a:blip>
            <a:stretch>
              <a:fillRect b="0" l="0" r="0" t="0"/>
            </a:stretch>
          </a:blipFill>
          <a:ln>
            <a:noFill/>
          </a:ln>
        </p:spPr>
      </p:sp>
      <p:sp>
        <p:nvSpPr>
          <p:cNvPr id="290" name="Google Shape;290;p18"/>
          <p:cNvSpPr/>
          <p:nvPr/>
        </p:nvSpPr>
        <p:spPr>
          <a:xfrm>
            <a:off x="9675767" y="452907"/>
            <a:ext cx="5261436" cy="2288725"/>
          </a:xfrm>
          <a:custGeom>
            <a:rect b="b" l="l" r="r" t="t"/>
            <a:pathLst>
              <a:path extrusionOk="0" h="2288725" w="5261436">
                <a:moveTo>
                  <a:pt x="0" y="0"/>
                </a:moveTo>
                <a:lnTo>
                  <a:pt x="5261437" y="0"/>
                </a:lnTo>
                <a:lnTo>
                  <a:pt x="5261437" y="2288725"/>
                </a:lnTo>
                <a:lnTo>
                  <a:pt x="0" y="2288725"/>
                </a:lnTo>
                <a:lnTo>
                  <a:pt x="0" y="0"/>
                </a:lnTo>
                <a:close/>
              </a:path>
            </a:pathLst>
          </a:custGeom>
          <a:blipFill rotWithShape="1">
            <a:blip r:embed="rId5">
              <a:alphaModFix/>
            </a:blip>
            <a:stretch>
              <a:fillRect b="0" l="0" r="0" t="0"/>
            </a:stretch>
          </a:blipFill>
          <a:ln>
            <a:noFill/>
          </a:ln>
        </p:spPr>
      </p:sp>
      <p:sp>
        <p:nvSpPr>
          <p:cNvPr id="291" name="Google Shape;291;p18"/>
          <p:cNvSpPr/>
          <p:nvPr/>
        </p:nvSpPr>
        <p:spPr>
          <a:xfrm>
            <a:off x="10725353" y="-631168"/>
            <a:ext cx="3968999" cy="4776695"/>
          </a:xfrm>
          <a:custGeom>
            <a:rect b="b" l="l" r="r" t="t"/>
            <a:pathLst>
              <a:path extrusionOk="0" h="4776695" w="3968999">
                <a:moveTo>
                  <a:pt x="0" y="0"/>
                </a:moveTo>
                <a:lnTo>
                  <a:pt x="3969000" y="0"/>
                </a:lnTo>
                <a:lnTo>
                  <a:pt x="3969000" y="4776695"/>
                </a:lnTo>
                <a:lnTo>
                  <a:pt x="0" y="4776695"/>
                </a:lnTo>
                <a:lnTo>
                  <a:pt x="0" y="0"/>
                </a:lnTo>
                <a:close/>
              </a:path>
            </a:pathLst>
          </a:custGeom>
          <a:blipFill rotWithShape="1">
            <a:blip r:embed="rId6">
              <a:alphaModFix/>
            </a:blip>
            <a:stretch>
              <a:fillRect b="0" l="0" r="0" t="0"/>
            </a:stretch>
          </a:blipFill>
          <a:ln>
            <a:noFill/>
          </a:ln>
        </p:spPr>
      </p:sp>
      <p:sp>
        <p:nvSpPr>
          <p:cNvPr id="292" name="Google Shape;292;p18"/>
          <p:cNvSpPr/>
          <p:nvPr/>
        </p:nvSpPr>
        <p:spPr>
          <a:xfrm>
            <a:off x="13117360" y="3079707"/>
            <a:ext cx="5760404" cy="3225826"/>
          </a:xfrm>
          <a:custGeom>
            <a:rect b="b" l="l" r="r" t="t"/>
            <a:pathLst>
              <a:path extrusionOk="0" h="3225826" w="5760404">
                <a:moveTo>
                  <a:pt x="0" y="0"/>
                </a:moveTo>
                <a:lnTo>
                  <a:pt x="5760403" y="0"/>
                </a:lnTo>
                <a:lnTo>
                  <a:pt x="5760403" y="3225826"/>
                </a:lnTo>
                <a:lnTo>
                  <a:pt x="0" y="3225826"/>
                </a:lnTo>
                <a:lnTo>
                  <a:pt x="0" y="0"/>
                </a:lnTo>
                <a:close/>
              </a:path>
            </a:pathLst>
          </a:custGeom>
          <a:blipFill rotWithShape="1">
            <a:blip r:embed="rId4">
              <a:alphaModFix/>
            </a:blip>
            <a:stretch>
              <a:fillRect b="0" l="0" r="0" t="0"/>
            </a:stretch>
          </a:blipFill>
          <a:ln>
            <a:noFill/>
          </a:ln>
        </p:spPr>
      </p:sp>
      <p:sp>
        <p:nvSpPr>
          <p:cNvPr id="293" name="Google Shape;293;p18"/>
          <p:cNvSpPr/>
          <p:nvPr/>
        </p:nvSpPr>
        <p:spPr>
          <a:xfrm>
            <a:off x="9675767" y="6305533"/>
            <a:ext cx="7315200" cy="4096512"/>
          </a:xfrm>
          <a:custGeom>
            <a:rect b="b" l="l" r="r" t="t"/>
            <a:pathLst>
              <a:path extrusionOk="0" h="4096512" w="7315200">
                <a:moveTo>
                  <a:pt x="0" y="0"/>
                </a:moveTo>
                <a:lnTo>
                  <a:pt x="7315200" y="0"/>
                </a:lnTo>
                <a:lnTo>
                  <a:pt x="7315200" y="4096512"/>
                </a:lnTo>
                <a:lnTo>
                  <a:pt x="0" y="4096512"/>
                </a:lnTo>
                <a:lnTo>
                  <a:pt x="0" y="0"/>
                </a:lnTo>
                <a:close/>
              </a:path>
            </a:pathLst>
          </a:custGeom>
          <a:blipFill rotWithShape="1">
            <a:blip r:embed="rId4">
              <a:alphaModFix/>
            </a:blip>
            <a:stretch>
              <a:fillRect b="0" l="0" r="0" t="0"/>
            </a:stretch>
          </a:blipFill>
          <a:ln>
            <a:noFill/>
          </a:ln>
        </p:spPr>
      </p:sp>
      <p:sp>
        <p:nvSpPr>
          <p:cNvPr id="294" name="Google Shape;294;p18"/>
          <p:cNvSpPr/>
          <p:nvPr/>
        </p:nvSpPr>
        <p:spPr>
          <a:xfrm>
            <a:off x="14564977" y="1985521"/>
            <a:ext cx="3517972" cy="3643851"/>
          </a:xfrm>
          <a:custGeom>
            <a:rect b="b" l="l" r="r" t="t"/>
            <a:pathLst>
              <a:path extrusionOk="0" h="3643851" w="3517972">
                <a:moveTo>
                  <a:pt x="0" y="0"/>
                </a:moveTo>
                <a:lnTo>
                  <a:pt x="3517972" y="0"/>
                </a:lnTo>
                <a:lnTo>
                  <a:pt x="3517972" y="3643851"/>
                </a:lnTo>
                <a:lnTo>
                  <a:pt x="0" y="3643851"/>
                </a:lnTo>
                <a:lnTo>
                  <a:pt x="0" y="0"/>
                </a:lnTo>
                <a:close/>
              </a:path>
            </a:pathLst>
          </a:custGeom>
          <a:blipFill rotWithShape="1">
            <a:blip r:embed="rId7">
              <a:alphaModFix/>
            </a:blip>
            <a:stretch>
              <a:fillRect b="0" l="0" r="0" t="0"/>
            </a:stretch>
          </a:blipFill>
          <a:ln>
            <a:noFill/>
          </a:ln>
        </p:spPr>
      </p:sp>
      <p:sp>
        <p:nvSpPr>
          <p:cNvPr id="295" name="Google Shape;295;p18"/>
          <p:cNvSpPr/>
          <p:nvPr/>
        </p:nvSpPr>
        <p:spPr>
          <a:xfrm flipH="1" rot="3709194">
            <a:off x="14352483" y="6444331"/>
            <a:ext cx="4348507" cy="4174567"/>
          </a:xfrm>
          <a:custGeom>
            <a:rect b="b" l="l" r="r" t="t"/>
            <a:pathLst>
              <a:path extrusionOk="0" h="4174567" w="4348507">
                <a:moveTo>
                  <a:pt x="4348507" y="0"/>
                </a:moveTo>
                <a:lnTo>
                  <a:pt x="0" y="0"/>
                </a:lnTo>
                <a:lnTo>
                  <a:pt x="0" y="4174567"/>
                </a:lnTo>
                <a:lnTo>
                  <a:pt x="4348507" y="4174567"/>
                </a:lnTo>
                <a:lnTo>
                  <a:pt x="4348507" y="0"/>
                </a:lnTo>
                <a:close/>
              </a:path>
            </a:pathLst>
          </a:custGeom>
          <a:blipFill rotWithShape="1">
            <a:blip r:embed="rId8">
              <a:alphaModFix/>
            </a:blip>
            <a:stretch>
              <a:fillRect b="0" l="0" r="0" t="0"/>
            </a:stretch>
          </a:blipFill>
          <a:ln>
            <a:noFill/>
          </a:ln>
        </p:spPr>
      </p:sp>
      <p:sp>
        <p:nvSpPr>
          <p:cNvPr id="296" name="Google Shape;296;p18"/>
          <p:cNvSpPr/>
          <p:nvPr/>
        </p:nvSpPr>
        <p:spPr>
          <a:xfrm rot="311188">
            <a:off x="9730937" y="4344318"/>
            <a:ext cx="5516862" cy="4804685"/>
          </a:xfrm>
          <a:custGeom>
            <a:rect b="b" l="l" r="r" t="t"/>
            <a:pathLst>
              <a:path extrusionOk="0" h="4804685" w="5516862">
                <a:moveTo>
                  <a:pt x="0" y="0"/>
                </a:moveTo>
                <a:lnTo>
                  <a:pt x="5516862" y="0"/>
                </a:lnTo>
                <a:lnTo>
                  <a:pt x="5516862" y="4804686"/>
                </a:lnTo>
                <a:lnTo>
                  <a:pt x="0" y="4804686"/>
                </a:lnTo>
                <a:lnTo>
                  <a:pt x="0" y="0"/>
                </a:lnTo>
                <a:close/>
              </a:path>
            </a:pathLst>
          </a:custGeom>
          <a:blipFill rotWithShape="1">
            <a:blip r:embed="rId9">
              <a:alphaModFix/>
            </a:blip>
            <a:stretch>
              <a:fillRect b="0" l="0" r="0" t="0"/>
            </a:stretch>
          </a:blipFill>
          <a:ln>
            <a:noFill/>
          </a:ln>
        </p:spPr>
      </p:sp>
      <p:sp>
        <p:nvSpPr>
          <p:cNvPr id="297" name="Google Shape;297;p18"/>
          <p:cNvSpPr txBox="1"/>
          <p:nvPr/>
        </p:nvSpPr>
        <p:spPr>
          <a:xfrm>
            <a:off x="501702" y="2079766"/>
            <a:ext cx="8301190" cy="730875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3353" u="none" cap="none" strike="noStrike">
                <a:solidFill>
                  <a:srgbClr val="443C45"/>
                </a:solidFill>
                <a:latin typeface="Shadows Into Light"/>
                <a:ea typeface="Shadows Into Light"/>
                <a:cs typeface="Shadows Into Light"/>
                <a:sym typeface="Shadows Into Light"/>
              </a:rPr>
              <a:t>Sumber</a:t>
            </a:r>
            <a:endParaRPr/>
          </a:p>
          <a:p>
            <a:pPr indent="0" lvl="0" marL="0" marR="0" rtl="0" algn="l">
              <a:lnSpc>
                <a:spcPct val="140023"/>
              </a:lnSpc>
              <a:spcBef>
                <a:spcPts val="0"/>
              </a:spcBef>
              <a:spcAft>
                <a:spcPts val="0"/>
              </a:spcAft>
              <a:buNone/>
            </a:pPr>
            <a:r>
              <a:t/>
            </a:r>
            <a:endParaRPr b="0" i="0" sz="3353" u="none" cap="none" strike="noStrike">
              <a:solidFill>
                <a:srgbClr val="443C45"/>
              </a:solidFill>
              <a:latin typeface="Shadows Into Light"/>
              <a:ea typeface="Shadows Into Light"/>
              <a:cs typeface="Shadows Into Light"/>
              <a:sym typeface="Shadows Into Light"/>
            </a:endParaRPr>
          </a:p>
          <a:p>
            <a:pPr indent="0" lvl="0" marL="0" marR="0" rtl="0" algn="l">
              <a:lnSpc>
                <a:spcPct val="140025"/>
              </a:lnSpc>
              <a:spcBef>
                <a:spcPts val="0"/>
              </a:spcBef>
              <a:spcAft>
                <a:spcPts val="0"/>
              </a:spcAft>
              <a:buNone/>
            </a:pPr>
            <a:r>
              <a:rPr b="0" i="0" lang="en-US" sz="3153" u="none" cap="none" strike="noStrike">
                <a:solidFill>
                  <a:srgbClr val="443C45"/>
                </a:solidFill>
                <a:latin typeface="Shadows Into Light"/>
                <a:ea typeface="Shadows Into Light"/>
                <a:cs typeface="Shadows Into Light"/>
                <a:sym typeface="Shadows Into Light"/>
              </a:rPr>
              <a:t>Philpot, B. 2019.English A: Language and Literature for the IB Diploma Cambridge. Italy: Cambridge University Press.</a:t>
            </a:r>
            <a:endParaRPr/>
          </a:p>
          <a:p>
            <a:pPr indent="0" lvl="0" marL="0" marR="0" rtl="0" algn="l">
              <a:lnSpc>
                <a:spcPct val="140025"/>
              </a:lnSpc>
              <a:spcBef>
                <a:spcPts val="0"/>
              </a:spcBef>
              <a:spcAft>
                <a:spcPts val="0"/>
              </a:spcAft>
              <a:buNone/>
            </a:pPr>
            <a:r>
              <a:t/>
            </a:r>
            <a:endParaRPr b="0" i="0" sz="3153" u="none" cap="none" strike="noStrike">
              <a:solidFill>
                <a:srgbClr val="443C45"/>
              </a:solidFill>
              <a:latin typeface="Shadows Into Light"/>
              <a:ea typeface="Shadows Into Light"/>
              <a:cs typeface="Shadows Into Light"/>
              <a:sym typeface="Shadows Into Light"/>
            </a:endParaRPr>
          </a:p>
          <a:p>
            <a:pPr indent="0" lvl="0" marL="0" marR="0" rtl="0" algn="l">
              <a:lnSpc>
                <a:spcPct val="140025"/>
              </a:lnSpc>
              <a:spcBef>
                <a:spcPts val="0"/>
              </a:spcBef>
              <a:spcAft>
                <a:spcPts val="0"/>
              </a:spcAft>
              <a:buNone/>
            </a:pPr>
            <a:r>
              <a:rPr b="0" i="0" lang="en-US" sz="3153" u="none" cap="none" strike="noStrike">
                <a:solidFill>
                  <a:srgbClr val="443C45"/>
                </a:solidFill>
                <a:latin typeface="Shadows Into Light"/>
                <a:ea typeface="Shadows Into Light"/>
                <a:cs typeface="Shadows Into Light"/>
                <a:sym typeface="Shadows Into Light"/>
              </a:rPr>
              <a:t>https://www.kompas.com/skola/read/2023/01/21/170000769/unsur-cerita-dalam-komik?page=all</a:t>
            </a:r>
            <a:endParaRPr/>
          </a:p>
          <a:p>
            <a:pPr indent="0" lvl="0" marL="0" marR="0" rtl="0" algn="l">
              <a:lnSpc>
                <a:spcPct val="140025"/>
              </a:lnSpc>
              <a:spcBef>
                <a:spcPts val="0"/>
              </a:spcBef>
              <a:spcAft>
                <a:spcPts val="0"/>
              </a:spcAft>
              <a:buNone/>
            </a:pPr>
            <a:r>
              <a:t/>
            </a:r>
            <a:endParaRPr b="0" i="0" sz="3153" u="none" cap="none" strike="noStrike">
              <a:solidFill>
                <a:srgbClr val="443C45"/>
              </a:solidFill>
              <a:latin typeface="Shadows Into Light"/>
              <a:ea typeface="Shadows Into Light"/>
              <a:cs typeface="Shadows Into Light"/>
              <a:sym typeface="Shadows Into Light"/>
            </a:endParaRPr>
          </a:p>
          <a:p>
            <a:pPr indent="0" lvl="0" marL="0" marR="0" rtl="0" algn="l">
              <a:lnSpc>
                <a:spcPct val="140025"/>
              </a:lnSpc>
              <a:spcBef>
                <a:spcPts val="0"/>
              </a:spcBef>
              <a:spcAft>
                <a:spcPts val="0"/>
              </a:spcAft>
              <a:buNone/>
            </a:pPr>
            <a:r>
              <a:rPr b="0" i="0" lang="en-US" sz="3153" u="none" cap="none" strike="noStrike">
                <a:solidFill>
                  <a:srgbClr val="443C45"/>
                </a:solidFill>
                <a:latin typeface="Shadows Into Light"/>
                <a:ea typeface="Shadows Into Light"/>
                <a:cs typeface="Shadows Into Light"/>
                <a:sym typeface="Shadows Into Light"/>
              </a:rPr>
              <a:t>https://bobo.grid.id/read/083529998/komik-pengertian-dan-unsur-unsur-pembentuk-komik?page=all</a:t>
            </a:r>
            <a:endParaRPr/>
          </a:p>
          <a:p>
            <a:pPr indent="0" lvl="0" marL="0" marR="0" rtl="0" algn="l">
              <a:lnSpc>
                <a:spcPct val="140025"/>
              </a:lnSpc>
              <a:spcBef>
                <a:spcPts val="0"/>
              </a:spcBef>
              <a:spcAft>
                <a:spcPts val="0"/>
              </a:spcAft>
              <a:buNone/>
            </a:pPr>
            <a:r>
              <a:t/>
            </a:r>
            <a:endParaRPr b="0" i="0" sz="3153" u="none" cap="none" strike="noStrike">
              <a:solidFill>
                <a:srgbClr val="443C45"/>
              </a:solidFill>
              <a:latin typeface="Shadows Into Light"/>
              <a:ea typeface="Shadows Into Light"/>
              <a:cs typeface="Shadows Into Light"/>
              <a:sym typeface="Shadows Into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
          <p:cNvSpPr/>
          <p:nvPr/>
        </p:nvSpPr>
        <p:spPr>
          <a:xfrm rot="2506970">
            <a:off x="-298424" y="7321448"/>
            <a:ext cx="6232548" cy="3490227"/>
          </a:xfrm>
          <a:custGeom>
            <a:rect b="b" l="l" r="r" t="t"/>
            <a:pathLst>
              <a:path extrusionOk="0" h="3490227" w="6232548">
                <a:moveTo>
                  <a:pt x="0" y="0"/>
                </a:moveTo>
                <a:lnTo>
                  <a:pt x="6232548" y="0"/>
                </a:lnTo>
                <a:lnTo>
                  <a:pt x="6232548" y="3490227"/>
                </a:lnTo>
                <a:lnTo>
                  <a:pt x="0" y="3490227"/>
                </a:lnTo>
                <a:lnTo>
                  <a:pt x="0" y="0"/>
                </a:lnTo>
                <a:close/>
              </a:path>
            </a:pathLst>
          </a:custGeom>
          <a:blipFill rotWithShape="1">
            <a:blip r:embed="rId3">
              <a:alphaModFix/>
            </a:blip>
            <a:stretch>
              <a:fillRect b="0" l="0" r="0" t="0"/>
            </a:stretch>
          </a:blipFill>
          <a:ln>
            <a:noFill/>
          </a:ln>
        </p:spPr>
      </p:sp>
      <p:sp>
        <p:nvSpPr>
          <p:cNvPr id="100" name="Google Shape;100;p2"/>
          <p:cNvSpPr/>
          <p:nvPr/>
        </p:nvSpPr>
        <p:spPr>
          <a:xfrm rot="-7873293">
            <a:off x="310045" y="6239495"/>
            <a:ext cx="6232548" cy="3490227"/>
          </a:xfrm>
          <a:custGeom>
            <a:rect b="b" l="l" r="r" t="t"/>
            <a:pathLst>
              <a:path extrusionOk="0" h="3490227" w="6232548">
                <a:moveTo>
                  <a:pt x="0" y="0"/>
                </a:moveTo>
                <a:lnTo>
                  <a:pt x="6232548" y="0"/>
                </a:lnTo>
                <a:lnTo>
                  <a:pt x="6232548" y="3490226"/>
                </a:lnTo>
                <a:lnTo>
                  <a:pt x="0" y="3490226"/>
                </a:lnTo>
                <a:lnTo>
                  <a:pt x="0" y="0"/>
                </a:lnTo>
                <a:close/>
              </a:path>
            </a:pathLst>
          </a:custGeom>
          <a:blipFill rotWithShape="1">
            <a:blip r:embed="rId3">
              <a:alphaModFix/>
            </a:blip>
            <a:stretch>
              <a:fillRect b="0" l="0" r="0" t="0"/>
            </a:stretch>
          </a:blipFill>
          <a:ln>
            <a:noFill/>
          </a:ln>
        </p:spPr>
      </p:sp>
      <p:sp>
        <p:nvSpPr>
          <p:cNvPr id="101" name="Google Shape;101;p2"/>
          <p:cNvSpPr/>
          <p:nvPr/>
        </p:nvSpPr>
        <p:spPr>
          <a:xfrm rot="2506970">
            <a:off x="723332" y="-947821"/>
            <a:ext cx="8395103" cy="4701258"/>
          </a:xfrm>
          <a:custGeom>
            <a:rect b="b" l="l" r="r" t="t"/>
            <a:pathLst>
              <a:path extrusionOk="0" h="4701258" w="8395103">
                <a:moveTo>
                  <a:pt x="0" y="0"/>
                </a:moveTo>
                <a:lnTo>
                  <a:pt x="8395103" y="0"/>
                </a:lnTo>
                <a:lnTo>
                  <a:pt x="8395103" y="4701258"/>
                </a:lnTo>
                <a:lnTo>
                  <a:pt x="0" y="4701258"/>
                </a:lnTo>
                <a:lnTo>
                  <a:pt x="0" y="0"/>
                </a:lnTo>
                <a:close/>
              </a:path>
            </a:pathLst>
          </a:custGeom>
          <a:blipFill rotWithShape="1">
            <a:blip r:embed="rId3">
              <a:alphaModFix/>
            </a:blip>
            <a:stretch>
              <a:fillRect b="0" l="0" r="0" t="0"/>
            </a:stretch>
          </a:blipFill>
          <a:ln>
            <a:noFill/>
          </a:ln>
        </p:spPr>
      </p:sp>
      <p:sp>
        <p:nvSpPr>
          <p:cNvPr id="102" name="Google Shape;102;p2"/>
          <p:cNvSpPr/>
          <p:nvPr/>
        </p:nvSpPr>
        <p:spPr>
          <a:xfrm rot="-7873293">
            <a:off x="1542926" y="-2405188"/>
            <a:ext cx="8395103" cy="4701258"/>
          </a:xfrm>
          <a:custGeom>
            <a:rect b="b" l="l" r="r" t="t"/>
            <a:pathLst>
              <a:path extrusionOk="0" h="4701258" w="8395103">
                <a:moveTo>
                  <a:pt x="0" y="0"/>
                </a:moveTo>
                <a:lnTo>
                  <a:pt x="8395103" y="0"/>
                </a:lnTo>
                <a:lnTo>
                  <a:pt x="8395103" y="4701258"/>
                </a:lnTo>
                <a:lnTo>
                  <a:pt x="0" y="4701258"/>
                </a:lnTo>
                <a:lnTo>
                  <a:pt x="0" y="0"/>
                </a:lnTo>
                <a:close/>
              </a:path>
            </a:pathLst>
          </a:custGeom>
          <a:blipFill rotWithShape="1">
            <a:blip r:embed="rId3">
              <a:alphaModFix/>
            </a:blip>
            <a:stretch>
              <a:fillRect b="0" l="0" r="0" t="0"/>
            </a:stretch>
          </a:blipFill>
          <a:ln>
            <a:noFill/>
          </a:ln>
        </p:spPr>
      </p:sp>
      <p:sp>
        <p:nvSpPr>
          <p:cNvPr id="103" name="Google Shape;103;p2"/>
          <p:cNvSpPr/>
          <p:nvPr/>
        </p:nvSpPr>
        <p:spPr>
          <a:xfrm>
            <a:off x="4799026" y="5417972"/>
            <a:ext cx="4602225" cy="4687451"/>
          </a:xfrm>
          <a:custGeom>
            <a:rect b="b" l="l" r="r" t="t"/>
            <a:pathLst>
              <a:path extrusionOk="0" h="4687451" w="4602225">
                <a:moveTo>
                  <a:pt x="0" y="0"/>
                </a:moveTo>
                <a:lnTo>
                  <a:pt x="4602224" y="0"/>
                </a:lnTo>
                <a:lnTo>
                  <a:pt x="4602224" y="4687451"/>
                </a:lnTo>
                <a:lnTo>
                  <a:pt x="0" y="4687451"/>
                </a:lnTo>
                <a:lnTo>
                  <a:pt x="0" y="0"/>
                </a:lnTo>
                <a:close/>
              </a:path>
            </a:pathLst>
          </a:custGeom>
          <a:blipFill rotWithShape="1">
            <a:blip r:embed="rId4">
              <a:alphaModFix/>
            </a:blip>
            <a:stretch>
              <a:fillRect b="0" l="0" r="0" t="0"/>
            </a:stretch>
          </a:blipFill>
          <a:ln>
            <a:noFill/>
          </a:ln>
        </p:spPr>
      </p:sp>
      <p:sp>
        <p:nvSpPr>
          <p:cNvPr id="104" name="Google Shape;104;p2"/>
          <p:cNvSpPr/>
          <p:nvPr/>
        </p:nvSpPr>
        <p:spPr>
          <a:xfrm>
            <a:off x="-631740" y="0"/>
            <a:ext cx="6372217" cy="6612678"/>
          </a:xfrm>
          <a:custGeom>
            <a:rect b="b" l="l" r="r" t="t"/>
            <a:pathLst>
              <a:path extrusionOk="0" h="6612678" w="6372217">
                <a:moveTo>
                  <a:pt x="0" y="0"/>
                </a:moveTo>
                <a:lnTo>
                  <a:pt x="6372217" y="0"/>
                </a:lnTo>
                <a:lnTo>
                  <a:pt x="6372217" y="6612678"/>
                </a:lnTo>
                <a:lnTo>
                  <a:pt x="0" y="6612678"/>
                </a:lnTo>
                <a:lnTo>
                  <a:pt x="0" y="0"/>
                </a:lnTo>
                <a:close/>
              </a:path>
            </a:pathLst>
          </a:custGeom>
          <a:blipFill rotWithShape="1">
            <a:blip r:embed="rId5">
              <a:alphaModFix/>
            </a:blip>
            <a:stretch>
              <a:fillRect b="0" l="0" r="0" t="0"/>
            </a:stretch>
          </a:blipFill>
          <a:ln>
            <a:noFill/>
          </a:ln>
        </p:spPr>
      </p:sp>
      <p:sp>
        <p:nvSpPr>
          <p:cNvPr id="105" name="Google Shape;105;p2"/>
          <p:cNvSpPr/>
          <p:nvPr/>
        </p:nvSpPr>
        <p:spPr>
          <a:xfrm>
            <a:off x="5901734" y="2109533"/>
            <a:ext cx="2915774" cy="1632834"/>
          </a:xfrm>
          <a:custGeom>
            <a:rect b="b" l="l" r="r" t="t"/>
            <a:pathLst>
              <a:path extrusionOk="0" h="1632834" w="2915774">
                <a:moveTo>
                  <a:pt x="0" y="0"/>
                </a:moveTo>
                <a:lnTo>
                  <a:pt x="2915774" y="0"/>
                </a:lnTo>
                <a:lnTo>
                  <a:pt x="2915774" y="1632834"/>
                </a:lnTo>
                <a:lnTo>
                  <a:pt x="0" y="1632834"/>
                </a:lnTo>
                <a:lnTo>
                  <a:pt x="0" y="0"/>
                </a:lnTo>
                <a:close/>
              </a:path>
            </a:pathLst>
          </a:custGeom>
          <a:blipFill rotWithShape="1">
            <a:blip r:embed="rId6">
              <a:alphaModFix/>
            </a:blip>
            <a:stretch>
              <a:fillRect b="0" l="0" r="0" t="0"/>
            </a:stretch>
          </a:blipFill>
          <a:ln>
            <a:noFill/>
          </a:ln>
        </p:spPr>
      </p:sp>
      <p:sp>
        <p:nvSpPr>
          <p:cNvPr id="106" name="Google Shape;106;p2"/>
          <p:cNvSpPr/>
          <p:nvPr/>
        </p:nvSpPr>
        <p:spPr>
          <a:xfrm>
            <a:off x="659240" y="7984608"/>
            <a:ext cx="2767079" cy="1640123"/>
          </a:xfrm>
          <a:custGeom>
            <a:rect b="b" l="l" r="r" t="t"/>
            <a:pathLst>
              <a:path extrusionOk="0" h="1640123" w="2767079">
                <a:moveTo>
                  <a:pt x="0" y="0"/>
                </a:moveTo>
                <a:lnTo>
                  <a:pt x="2767079" y="0"/>
                </a:lnTo>
                <a:lnTo>
                  <a:pt x="2767079" y="1640123"/>
                </a:lnTo>
                <a:lnTo>
                  <a:pt x="0" y="1640123"/>
                </a:lnTo>
                <a:lnTo>
                  <a:pt x="0" y="0"/>
                </a:lnTo>
                <a:close/>
              </a:path>
            </a:pathLst>
          </a:custGeom>
          <a:blipFill rotWithShape="1">
            <a:blip r:embed="rId7">
              <a:alphaModFix/>
            </a:blip>
            <a:stretch>
              <a:fillRect b="0" l="0" r="0" t="0"/>
            </a:stretch>
          </a:blipFill>
          <a:ln>
            <a:noFill/>
          </a:ln>
        </p:spPr>
      </p:sp>
      <p:sp>
        <p:nvSpPr>
          <p:cNvPr id="107" name="Google Shape;107;p2"/>
          <p:cNvSpPr txBox="1"/>
          <p:nvPr/>
        </p:nvSpPr>
        <p:spPr>
          <a:xfrm>
            <a:off x="10271391" y="800100"/>
            <a:ext cx="6925599" cy="2567151"/>
          </a:xfrm>
          <a:prstGeom prst="rect">
            <a:avLst/>
          </a:prstGeom>
          <a:noFill/>
          <a:ln>
            <a:noFill/>
          </a:ln>
        </p:spPr>
        <p:txBody>
          <a:bodyPr anchorCtr="0" anchor="t" bIns="0" lIns="0" spcFirstLastPara="1" rIns="0" wrap="square" tIns="0">
            <a:spAutoFit/>
          </a:bodyPr>
          <a:lstStyle/>
          <a:p>
            <a:pPr indent="0" lvl="0" marL="0" marR="0" rtl="0" algn="ctr">
              <a:lnSpc>
                <a:spcPct val="134995"/>
              </a:lnSpc>
              <a:spcBef>
                <a:spcPts val="0"/>
              </a:spcBef>
              <a:spcAft>
                <a:spcPts val="0"/>
              </a:spcAft>
              <a:buNone/>
            </a:pPr>
            <a:r>
              <a:rPr b="0" i="0" lang="en-US" sz="7241" u="none" cap="none" strike="noStrike">
                <a:solidFill>
                  <a:srgbClr val="443C45"/>
                </a:solidFill>
                <a:latin typeface="Arial"/>
                <a:ea typeface="Arial"/>
                <a:cs typeface="Arial"/>
                <a:sym typeface="Arial"/>
              </a:rPr>
              <a:t>Tujuan pembelajaran</a:t>
            </a:r>
            <a:endParaRPr/>
          </a:p>
        </p:txBody>
      </p:sp>
      <p:sp>
        <p:nvSpPr>
          <p:cNvPr id="108" name="Google Shape;108;p2"/>
          <p:cNvSpPr txBox="1"/>
          <p:nvPr/>
        </p:nvSpPr>
        <p:spPr>
          <a:xfrm>
            <a:off x="11992487" y="3618542"/>
            <a:ext cx="5246713" cy="1620427"/>
          </a:xfrm>
          <a:prstGeom prst="rect">
            <a:avLst/>
          </a:prstGeom>
          <a:noFill/>
          <a:ln>
            <a:noFill/>
          </a:ln>
        </p:spPr>
        <p:txBody>
          <a:bodyPr anchorCtr="0" anchor="t" bIns="0" lIns="0" spcFirstLastPara="1" rIns="0" wrap="square" tIns="0">
            <a:spAutoFit/>
          </a:bodyPr>
          <a:lstStyle/>
          <a:p>
            <a:pPr indent="0" lvl="0" marL="0" marR="0" rtl="0" algn="l">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memahami bagaimana arti dibentuk pada komik dan novel grafis</a:t>
            </a:r>
            <a:endParaRPr/>
          </a:p>
        </p:txBody>
      </p:sp>
      <p:sp>
        <p:nvSpPr>
          <p:cNvPr id="109" name="Google Shape;109;p2"/>
          <p:cNvSpPr txBox="1"/>
          <p:nvPr/>
        </p:nvSpPr>
        <p:spPr>
          <a:xfrm>
            <a:off x="11992487" y="8161748"/>
            <a:ext cx="5423938" cy="572677"/>
          </a:xfrm>
          <a:prstGeom prst="rect">
            <a:avLst/>
          </a:prstGeom>
          <a:noFill/>
          <a:ln>
            <a:noFill/>
          </a:ln>
        </p:spPr>
        <p:txBody>
          <a:bodyPr anchorCtr="0" anchor="t" bIns="0" lIns="0" spcFirstLastPara="1" rIns="0" wrap="square" tIns="0">
            <a:spAutoFit/>
          </a:bodyPr>
          <a:lstStyle/>
          <a:p>
            <a:pPr indent="0" lvl="0" marL="0" marR="0" rtl="0" algn="l">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menganalisis komik dan novel grafis</a:t>
            </a:r>
            <a:endParaRPr/>
          </a:p>
        </p:txBody>
      </p:sp>
      <p:sp>
        <p:nvSpPr>
          <p:cNvPr id="110" name="Google Shape;110;p2"/>
          <p:cNvSpPr txBox="1"/>
          <p:nvPr/>
        </p:nvSpPr>
        <p:spPr>
          <a:xfrm>
            <a:off x="11992487" y="5628207"/>
            <a:ext cx="5423938" cy="1620427"/>
          </a:xfrm>
          <a:prstGeom prst="rect">
            <a:avLst/>
          </a:prstGeom>
          <a:noFill/>
          <a:ln>
            <a:noFill/>
          </a:ln>
        </p:spPr>
        <p:txBody>
          <a:bodyPr anchorCtr="0" anchor="t" bIns="0" lIns="0" spcFirstLastPara="1" rIns="0" wrap="square" tIns="0">
            <a:spAutoFit/>
          </a:bodyPr>
          <a:lstStyle/>
          <a:p>
            <a:pPr indent="0" lvl="0" marL="0" marR="0" rtl="0" algn="l">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mengetahui istilah-istilah khusus untuk menganalisis komik dan novel grafis</a:t>
            </a:r>
            <a:endParaRPr/>
          </a:p>
        </p:txBody>
      </p:sp>
      <p:sp>
        <p:nvSpPr>
          <p:cNvPr id="111" name="Google Shape;111;p2"/>
          <p:cNvSpPr txBox="1"/>
          <p:nvPr/>
        </p:nvSpPr>
        <p:spPr>
          <a:xfrm>
            <a:off x="10015575" y="3809466"/>
            <a:ext cx="1522268" cy="1229053"/>
          </a:xfrm>
          <a:prstGeom prst="rect">
            <a:avLst/>
          </a:prstGeom>
          <a:noFill/>
          <a:ln>
            <a:noFill/>
          </a:ln>
        </p:spPr>
        <p:txBody>
          <a:bodyPr anchorCtr="0" anchor="t" bIns="0" lIns="0" spcFirstLastPara="1" rIns="0" wrap="square" tIns="0">
            <a:spAutoFit/>
          </a:bodyPr>
          <a:lstStyle/>
          <a:p>
            <a:pPr indent="0" lvl="0" marL="0" marR="0" rtl="0" algn="ctr">
              <a:lnSpc>
                <a:spcPct val="121005"/>
              </a:lnSpc>
              <a:spcBef>
                <a:spcPts val="0"/>
              </a:spcBef>
              <a:spcAft>
                <a:spcPts val="0"/>
              </a:spcAft>
              <a:buNone/>
            </a:pPr>
            <a:r>
              <a:rPr b="0" i="0" lang="en-US" sz="7241" u="none" cap="none" strike="noStrike">
                <a:solidFill>
                  <a:srgbClr val="443C45"/>
                </a:solidFill>
                <a:latin typeface="Arial"/>
                <a:ea typeface="Arial"/>
                <a:cs typeface="Arial"/>
                <a:sym typeface="Arial"/>
              </a:rPr>
              <a:t>01</a:t>
            </a:r>
            <a:endParaRPr/>
          </a:p>
        </p:txBody>
      </p:sp>
      <p:sp>
        <p:nvSpPr>
          <p:cNvPr id="112" name="Google Shape;112;p2"/>
          <p:cNvSpPr txBox="1"/>
          <p:nvPr/>
        </p:nvSpPr>
        <p:spPr>
          <a:xfrm>
            <a:off x="10015575" y="5819132"/>
            <a:ext cx="1522268" cy="1229053"/>
          </a:xfrm>
          <a:prstGeom prst="rect">
            <a:avLst/>
          </a:prstGeom>
          <a:noFill/>
          <a:ln>
            <a:noFill/>
          </a:ln>
        </p:spPr>
        <p:txBody>
          <a:bodyPr anchorCtr="0" anchor="t" bIns="0" lIns="0" spcFirstLastPara="1" rIns="0" wrap="square" tIns="0">
            <a:spAutoFit/>
          </a:bodyPr>
          <a:lstStyle/>
          <a:p>
            <a:pPr indent="0" lvl="0" marL="0" marR="0" rtl="0" algn="ctr">
              <a:lnSpc>
                <a:spcPct val="121005"/>
              </a:lnSpc>
              <a:spcBef>
                <a:spcPts val="0"/>
              </a:spcBef>
              <a:spcAft>
                <a:spcPts val="0"/>
              </a:spcAft>
              <a:buNone/>
            </a:pPr>
            <a:r>
              <a:rPr b="0" i="0" lang="en-US" sz="7241" u="none" cap="none" strike="noStrike">
                <a:solidFill>
                  <a:srgbClr val="443C45"/>
                </a:solidFill>
                <a:latin typeface="Arial"/>
                <a:ea typeface="Arial"/>
                <a:cs typeface="Arial"/>
                <a:sym typeface="Arial"/>
              </a:rPr>
              <a:t>02</a:t>
            </a:r>
            <a:endParaRPr/>
          </a:p>
        </p:txBody>
      </p:sp>
      <p:sp>
        <p:nvSpPr>
          <p:cNvPr id="113" name="Google Shape;113;p2"/>
          <p:cNvSpPr txBox="1"/>
          <p:nvPr/>
        </p:nvSpPr>
        <p:spPr>
          <a:xfrm>
            <a:off x="10015575" y="7828797"/>
            <a:ext cx="1522268" cy="1229053"/>
          </a:xfrm>
          <a:prstGeom prst="rect">
            <a:avLst/>
          </a:prstGeom>
          <a:noFill/>
          <a:ln>
            <a:noFill/>
          </a:ln>
        </p:spPr>
        <p:txBody>
          <a:bodyPr anchorCtr="0" anchor="t" bIns="0" lIns="0" spcFirstLastPara="1" rIns="0" wrap="square" tIns="0">
            <a:spAutoFit/>
          </a:bodyPr>
          <a:lstStyle/>
          <a:p>
            <a:pPr indent="0" lvl="0" marL="0" marR="0" rtl="0" algn="ctr">
              <a:lnSpc>
                <a:spcPct val="121005"/>
              </a:lnSpc>
              <a:spcBef>
                <a:spcPts val="0"/>
              </a:spcBef>
              <a:spcAft>
                <a:spcPts val="0"/>
              </a:spcAft>
              <a:buNone/>
            </a:pPr>
            <a:r>
              <a:rPr b="0" i="0" lang="en-US" sz="7241" u="none" cap="none" strike="noStrike">
                <a:solidFill>
                  <a:srgbClr val="443C45"/>
                </a:solidFill>
                <a:latin typeface="Arial"/>
                <a:ea typeface="Arial"/>
                <a:cs typeface="Arial"/>
                <a:sym typeface="Arial"/>
              </a:rPr>
              <a:t>03</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3"/>
          <p:cNvSpPr txBox="1"/>
          <p:nvPr/>
        </p:nvSpPr>
        <p:spPr>
          <a:xfrm>
            <a:off x="3695765" y="895350"/>
            <a:ext cx="10896470" cy="1229053"/>
          </a:xfrm>
          <a:prstGeom prst="rect">
            <a:avLst/>
          </a:prstGeom>
          <a:noFill/>
          <a:ln>
            <a:noFill/>
          </a:ln>
        </p:spPr>
        <p:txBody>
          <a:bodyPr anchorCtr="0" anchor="t" bIns="0" lIns="0" spcFirstLastPara="1" rIns="0" wrap="square" tIns="0">
            <a:spAutoFit/>
          </a:bodyPr>
          <a:lstStyle/>
          <a:p>
            <a:pPr indent="0" lvl="0" marL="0" marR="0" rtl="0" algn="ctr">
              <a:lnSpc>
                <a:spcPct val="121005"/>
              </a:lnSpc>
              <a:spcBef>
                <a:spcPts val="0"/>
              </a:spcBef>
              <a:spcAft>
                <a:spcPts val="0"/>
              </a:spcAft>
              <a:buNone/>
            </a:pPr>
            <a:r>
              <a:rPr b="0" i="0" lang="en-US" sz="7241" u="none" cap="none" strike="noStrike">
                <a:solidFill>
                  <a:srgbClr val="443C45"/>
                </a:solidFill>
                <a:latin typeface="Arial"/>
                <a:ea typeface="Arial"/>
                <a:cs typeface="Arial"/>
                <a:sym typeface="Arial"/>
              </a:rPr>
              <a:t>Kosa kata</a:t>
            </a:r>
            <a:endParaRPr/>
          </a:p>
        </p:txBody>
      </p:sp>
      <p:sp>
        <p:nvSpPr>
          <p:cNvPr id="119" name="Google Shape;119;p3"/>
          <p:cNvSpPr/>
          <p:nvPr/>
        </p:nvSpPr>
        <p:spPr>
          <a:xfrm>
            <a:off x="-710310" y="3147588"/>
            <a:ext cx="5282310" cy="7227041"/>
          </a:xfrm>
          <a:custGeom>
            <a:rect b="b" l="l" r="r" t="t"/>
            <a:pathLst>
              <a:path extrusionOk="0" h="7227041" w="5282310">
                <a:moveTo>
                  <a:pt x="0" y="0"/>
                </a:moveTo>
                <a:lnTo>
                  <a:pt x="5282310" y="0"/>
                </a:lnTo>
                <a:lnTo>
                  <a:pt x="5282310" y="7227041"/>
                </a:lnTo>
                <a:lnTo>
                  <a:pt x="0" y="7227041"/>
                </a:lnTo>
                <a:lnTo>
                  <a:pt x="0" y="0"/>
                </a:lnTo>
                <a:close/>
              </a:path>
            </a:pathLst>
          </a:custGeom>
          <a:blipFill rotWithShape="1">
            <a:blip r:embed="rId3">
              <a:alphaModFix/>
            </a:blip>
            <a:stretch>
              <a:fillRect b="0" l="0" r="0" t="0"/>
            </a:stretch>
          </a:blipFill>
          <a:ln>
            <a:noFill/>
          </a:ln>
        </p:spPr>
      </p:sp>
      <p:sp>
        <p:nvSpPr>
          <p:cNvPr id="120" name="Google Shape;120;p3"/>
          <p:cNvSpPr/>
          <p:nvPr/>
        </p:nvSpPr>
        <p:spPr>
          <a:xfrm>
            <a:off x="13717859" y="3147588"/>
            <a:ext cx="4822407" cy="7227041"/>
          </a:xfrm>
          <a:custGeom>
            <a:rect b="b" l="l" r="r" t="t"/>
            <a:pathLst>
              <a:path extrusionOk="0" h="7227041" w="4822407">
                <a:moveTo>
                  <a:pt x="0" y="0"/>
                </a:moveTo>
                <a:lnTo>
                  <a:pt x="4822407" y="0"/>
                </a:lnTo>
                <a:lnTo>
                  <a:pt x="4822407" y="7227041"/>
                </a:lnTo>
                <a:lnTo>
                  <a:pt x="0" y="7227041"/>
                </a:lnTo>
                <a:lnTo>
                  <a:pt x="0" y="0"/>
                </a:lnTo>
                <a:close/>
              </a:path>
            </a:pathLst>
          </a:custGeom>
          <a:blipFill rotWithShape="1">
            <a:blip r:embed="rId4">
              <a:alphaModFix/>
            </a:blip>
            <a:stretch>
              <a:fillRect b="0" l="0" r="0" t="0"/>
            </a:stretch>
          </a:blipFill>
          <a:ln>
            <a:noFill/>
          </a:ln>
        </p:spPr>
      </p:sp>
      <p:sp>
        <p:nvSpPr>
          <p:cNvPr id="121" name="Google Shape;121;p3"/>
          <p:cNvSpPr txBox="1"/>
          <p:nvPr/>
        </p:nvSpPr>
        <p:spPr>
          <a:xfrm>
            <a:off x="4468831" y="2537400"/>
            <a:ext cx="9350337" cy="572677"/>
          </a:xfrm>
          <a:prstGeom prst="rect">
            <a:avLst/>
          </a:prstGeom>
          <a:noFill/>
          <a:ln>
            <a:noFill/>
          </a:ln>
        </p:spPr>
        <p:txBody>
          <a:bodyPr anchorCtr="0" anchor="t" bIns="0" lIns="0" spcFirstLastPara="1" rIns="0" wrap="square" tIns="0">
            <a:spAutoFit/>
          </a:bodyPr>
          <a:lstStyle/>
          <a:p>
            <a:pPr indent="0" lvl="0" marL="0" marR="0" rtl="0" algn="ctr">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Carilah arti dari kata-kata berikut</a:t>
            </a:r>
            <a:endParaRPr/>
          </a:p>
        </p:txBody>
      </p:sp>
      <p:sp>
        <p:nvSpPr>
          <p:cNvPr id="122" name="Google Shape;122;p3"/>
          <p:cNvSpPr txBox="1"/>
          <p:nvPr/>
        </p:nvSpPr>
        <p:spPr>
          <a:xfrm>
            <a:off x="7480546" y="4046948"/>
            <a:ext cx="5246713" cy="572677"/>
          </a:xfrm>
          <a:prstGeom prst="rect">
            <a:avLst/>
          </a:prstGeom>
          <a:noFill/>
          <a:ln>
            <a:noFill/>
          </a:ln>
        </p:spPr>
        <p:txBody>
          <a:bodyPr anchorCtr="0" anchor="t" bIns="0" lIns="0" spcFirstLastPara="1" rIns="0" wrap="square" tIns="0">
            <a:spAutoFit/>
          </a:bodyPr>
          <a:lstStyle/>
          <a:p>
            <a:pPr indent="0" lvl="0" marL="0" marR="0" rtl="0" algn="l">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karikatur</a:t>
            </a:r>
            <a:endParaRPr/>
          </a:p>
        </p:txBody>
      </p:sp>
      <p:sp>
        <p:nvSpPr>
          <p:cNvPr id="123" name="Google Shape;123;p3"/>
          <p:cNvSpPr txBox="1"/>
          <p:nvPr/>
        </p:nvSpPr>
        <p:spPr>
          <a:xfrm>
            <a:off x="5560741" y="4056473"/>
            <a:ext cx="1703265" cy="1087027"/>
          </a:xfrm>
          <a:prstGeom prst="rect">
            <a:avLst/>
          </a:prstGeom>
          <a:noFill/>
          <a:ln>
            <a:noFill/>
          </a:ln>
        </p:spPr>
        <p:txBody>
          <a:bodyPr anchorCtr="0" anchor="t" bIns="0" lIns="0" spcFirstLastPara="1" rIns="0" wrap="square" tIns="0">
            <a:spAutoFit/>
          </a:bodyPr>
          <a:lstStyle/>
          <a:p>
            <a:pPr indent="0" lvl="0" marL="0" marR="0" rtl="0" algn="ctr">
              <a:lnSpc>
                <a:spcPct val="121001"/>
              </a:lnSpc>
              <a:spcBef>
                <a:spcPts val="0"/>
              </a:spcBef>
              <a:spcAft>
                <a:spcPts val="0"/>
              </a:spcAft>
              <a:buNone/>
            </a:pPr>
            <a:r>
              <a:rPr b="0" i="0" lang="en-US" sz="6428" u="none" cap="none" strike="noStrike">
                <a:solidFill>
                  <a:srgbClr val="443C45"/>
                </a:solidFill>
                <a:latin typeface="Arial"/>
                <a:ea typeface="Arial"/>
                <a:cs typeface="Arial"/>
                <a:sym typeface="Arial"/>
              </a:rPr>
              <a:t>01</a:t>
            </a:r>
            <a:endParaRPr/>
          </a:p>
        </p:txBody>
      </p:sp>
      <p:sp>
        <p:nvSpPr>
          <p:cNvPr id="124" name="Google Shape;124;p3"/>
          <p:cNvSpPr txBox="1"/>
          <p:nvPr/>
        </p:nvSpPr>
        <p:spPr>
          <a:xfrm>
            <a:off x="7480546" y="5418548"/>
            <a:ext cx="5246713" cy="572677"/>
          </a:xfrm>
          <a:prstGeom prst="rect">
            <a:avLst/>
          </a:prstGeom>
          <a:noFill/>
          <a:ln>
            <a:noFill/>
          </a:ln>
        </p:spPr>
        <p:txBody>
          <a:bodyPr anchorCtr="0" anchor="t" bIns="0" lIns="0" spcFirstLastPara="1" rIns="0" wrap="square" tIns="0">
            <a:spAutoFit/>
          </a:bodyPr>
          <a:lstStyle/>
          <a:p>
            <a:pPr indent="0" lvl="0" marL="0" marR="0" rtl="0" algn="l">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satir</a:t>
            </a:r>
            <a:endParaRPr/>
          </a:p>
        </p:txBody>
      </p:sp>
      <p:sp>
        <p:nvSpPr>
          <p:cNvPr id="125" name="Google Shape;125;p3"/>
          <p:cNvSpPr txBox="1"/>
          <p:nvPr/>
        </p:nvSpPr>
        <p:spPr>
          <a:xfrm>
            <a:off x="5560741" y="5428073"/>
            <a:ext cx="1703265" cy="1087027"/>
          </a:xfrm>
          <a:prstGeom prst="rect">
            <a:avLst/>
          </a:prstGeom>
          <a:noFill/>
          <a:ln>
            <a:noFill/>
          </a:ln>
        </p:spPr>
        <p:txBody>
          <a:bodyPr anchorCtr="0" anchor="t" bIns="0" lIns="0" spcFirstLastPara="1" rIns="0" wrap="square" tIns="0">
            <a:spAutoFit/>
          </a:bodyPr>
          <a:lstStyle/>
          <a:p>
            <a:pPr indent="0" lvl="0" marL="0" marR="0" rtl="0" algn="ctr">
              <a:lnSpc>
                <a:spcPct val="121001"/>
              </a:lnSpc>
              <a:spcBef>
                <a:spcPts val="0"/>
              </a:spcBef>
              <a:spcAft>
                <a:spcPts val="0"/>
              </a:spcAft>
              <a:buNone/>
            </a:pPr>
            <a:r>
              <a:rPr b="0" i="0" lang="en-US" sz="6428" u="none" cap="none" strike="noStrike">
                <a:solidFill>
                  <a:srgbClr val="443C45"/>
                </a:solidFill>
                <a:latin typeface="Arial"/>
                <a:ea typeface="Arial"/>
                <a:cs typeface="Arial"/>
                <a:sym typeface="Arial"/>
              </a:rPr>
              <a:t>02</a:t>
            </a:r>
            <a:endParaRPr/>
          </a:p>
        </p:txBody>
      </p:sp>
      <p:sp>
        <p:nvSpPr>
          <p:cNvPr id="126" name="Google Shape;126;p3"/>
          <p:cNvSpPr txBox="1"/>
          <p:nvPr/>
        </p:nvSpPr>
        <p:spPr>
          <a:xfrm>
            <a:off x="7480546" y="6790148"/>
            <a:ext cx="5246713" cy="572677"/>
          </a:xfrm>
          <a:prstGeom prst="rect">
            <a:avLst/>
          </a:prstGeom>
          <a:noFill/>
          <a:ln>
            <a:noFill/>
          </a:ln>
        </p:spPr>
        <p:txBody>
          <a:bodyPr anchorCtr="0" anchor="t" bIns="0" lIns="0" spcFirstLastPara="1" rIns="0" wrap="square" tIns="0">
            <a:spAutoFit/>
          </a:bodyPr>
          <a:lstStyle/>
          <a:p>
            <a:pPr indent="0" lvl="0" marL="0" marR="0" rtl="0" algn="l">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kartun</a:t>
            </a:r>
            <a:endParaRPr/>
          </a:p>
        </p:txBody>
      </p:sp>
      <p:sp>
        <p:nvSpPr>
          <p:cNvPr id="127" name="Google Shape;127;p3"/>
          <p:cNvSpPr txBox="1"/>
          <p:nvPr/>
        </p:nvSpPr>
        <p:spPr>
          <a:xfrm>
            <a:off x="5560741" y="6799673"/>
            <a:ext cx="1703265" cy="1087027"/>
          </a:xfrm>
          <a:prstGeom prst="rect">
            <a:avLst/>
          </a:prstGeom>
          <a:noFill/>
          <a:ln>
            <a:noFill/>
          </a:ln>
        </p:spPr>
        <p:txBody>
          <a:bodyPr anchorCtr="0" anchor="t" bIns="0" lIns="0" spcFirstLastPara="1" rIns="0" wrap="square" tIns="0">
            <a:spAutoFit/>
          </a:bodyPr>
          <a:lstStyle/>
          <a:p>
            <a:pPr indent="0" lvl="0" marL="0" marR="0" rtl="0" algn="ctr">
              <a:lnSpc>
                <a:spcPct val="121001"/>
              </a:lnSpc>
              <a:spcBef>
                <a:spcPts val="0"/>
              </a:spcBef>
              <a:spcAft>
                <a:spcPts val="0"/>
              </a:spcAft>
              <a:buNone/>
            </a:pPr>
            <a:r>
              <a:rPr b="0" i="0" lang="en-US" sz="6428" u="none" cap="none" strike="noStrike">
                <a:solidFill>
                  <a:srgbClr val="443C45"/>
                </a:solidFill>
                <a:latin typeface="Arial"/>
                <a:ea typeface="Arial"/>
                <a:cs typeface="Arial"/>
                <a:sym typeface="Arial"/>
              </a:rPr>
              <a:t>03</a:t>
            </a:r>
            <a:endParaRPr/>
          </a:p>
        </p:txBody>
      </p:sp>
      <p:sp>
        <p:nvSpPr>
          <p:cNvPr id="128" name="Google Shape;128;p3"/>
          <p:cNvSpPr txBox="1"/>
          <p:nvPr/>
        </p:nvSpPr>
        <p:spPr>
          <a:xfrm>
            <a:off x="7480546" y="8161748"/>
            <a:ext cx="5246713" cy="572677"/>
          </a:xfrm>
          <a:prstGeom prst="rect">
            <a:avLst/>
          </a:prstGeom>
          <a:noFill/>
          <a:ln>
            <a:noFill/>
          </a:ln>
        </p:spPr>
        <p:txBody>
          <a:bodyPr anchorCtr="0" anchor="t" bIns="0" lIns="0" spcFirstLastPara="1" rIns="0" wrap="square" tIns="0">
            <a:spAutoFit/>
          </a:bodyPr>
          <a:lstStyle/>
          <a:p>
            <a:pPr indent="0" lvl="0" marL="0" marR="0" rtl="0" algn="l">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emanata</a:t>
            </a:r>
            <a:endParaRPr/>
          </a:p>
        </p:txBody>
      </p:sp>
      <p:sp>
        <p:nvSpPr>
          <p:cNvPr id="129" name="Google Shape;129;p3"/>
          <p:cNvSpPr txBox="1"/>
          <p:nvPr/>
        </p:nvSpPr>
        <p:spPr>
          <a:xfrm>
            <a:off x="5560741" y="8171273"/>
            <a:ext cx="1703265" cy="1087027"/>
          </a:xfrm>
          <a:prstGeom prst="rect">
            <a:avLst/>
          </a:prstGeom>
          <a:noFill/>
          <a:ln>
            <a:noFill/>
          </a:ln>
        </p:spPr>
        <p:txBody>
          <a:bodyPr anchorCtr="0" anchor="t" bIns="0" lIns="0" spcFirstLastPara="1" rIns="0" wrap="square" tIns="0">
            <a:spAutoFit/>
          </a:bodyPr>
          <a:lstStyle/>
          <a:p>
            <a:pPr indent="0" lvl="0" marL="0" marR="0" rtl="0" algn="ctr">
              <a:lnSpc>
                <a:spcPct val="121001"/>
              </a:lnSpc>
              <a:spcBef>
                <a:spcPts val="0"/>
              </a:spcBef>
              <a:spcAft>
                <a:spcPts val="0"/>
              </a:spcAft>
              <a:buNone/>
            </a:pPr>
            <a:r>
              <a:rPr b="0" i="0" lang="en-US" sz="6428" u="none" cap="none" strike="noStrike">
                <a:solidFill>
                  <a:srgbClr val="443C45"/>
                </a:solidFill>
                <a:latin typeface="Arial"/>
                <a:ea typeface="Arial"/>
                <a:cs typeface="Arial"/>
                <a:sym typeface="Arial"/>
              </a:rPr>
              <a:t>04</a:t>
            </a:r>
            <a:endParaRPr/>
          </a:p>
        </p:txBody>
      </p:sp>
      <p:sp>
        <p:nvSpPr>
          <p:cNvPr id="130" name="Google Shape;130;p3"/>
          <p:cNvSpPr/>
          <p:nvPr/>
        </p:nvSpPr>
        <p:spPr>
          <a:xfrm>
            <a:off x="13531301" y="-1309383"/>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5">
              <a:alphaModFix/>
            </a:blip>
            <a:stretch>
              <a:fillRect b="0" l="0" r="0" t="0"/>
            </a:stretch>
          </a:blipFill>
          <a:ln>
            <a:noFill/>
          </a:ln>
        </p:spPr>
      </p:sp>
      <p:sp>
        <p:nvSpPr>
          <p:cNvPr id="131" name="Google Shape;131;p3"/>
          <p:cNvSpPr/>
          <p:nvPr/>
        </p:nvSpPr>
        <p:spPr>
          <a:xfrm>
            <a:off x="-867211" y="-1309383"/>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5">
              <a:alphaModFix/>
            </a:blip>
            <a:stretch>
              <a:fillRect b="0" l="0" r="0" t="0"/>
            </a:stretch>
          </a:blipFill>
          <a:ln>
            <a:noFill/>
          </a:ln>
        </p:spPr>
      </p:sp>
      <p:sp>
        <p:nvSpPr>
          <p:cNvPr id="132" name="Google Shape;132;p3"/>
          <p:cNvSpPr/>
          <p:nvPr/>
        </p:nvSpPr>
        <p:spPr>
          <a:xfrm>
            <a:off x="6332045" y="-2246351"/>
            <a:ext cx="5623911" cy="3149390"/>
          </a:xfrm>
          <a:custGeom>
            <a:rect b="b" l="l" r="r" t="t"/>
            <a:pathLst>
              <a:path extrusionOk="0" h="3149390" w="5623911">
                <a:moveTo>
                  <a:pt x="0" y="0"/>
                </a:moveTo>
                <a:lnTo>
                  <a:pt x="5623910" y="0"/>
                </a:lnTo>
                <a:lnTo>
                  <a:pt x="5623910" y="3149391"/>
                </a:lnTo>
                <a:lnTo>
                  <a:pt x="0" y="3149391"/>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4"/>
          <p:cNvSpPr txBox="1"/>
          <p:nvPr/>
        </p:nvSpPr>
        <p:spPr>
          <a:xfrm>
            <a:off x="1028700" y="800100"/>
            <a:ext cx="8115300" cy="1328901"/>
          </a:xfrm>
          <a:prstGeom prst="rect">
            <a:avLst/>
          </a:prstGeom>
          <a:noFill/>
          <a:ln>
            <a:noFill/>
          </a:ln>
        </p:spPr>
        <p:txBody>
          <a:bodyPr anchorCtr="0" anchor="t" bIns="0" lIns="0" spcFirstLastPara="1" rIns="0" wrap="square" tIns="0">
            <a:spAutoFit/>
          </a:bodyPr>
          <a:lstStyle/>
          <a:p>
            <a:pPr indent="0" lvl="0" marL="0" marR="0" rtl="0" algn="ctr">
              <a:lnSpc>
                <a:spcPct val="134995"/>
              </a:lnSpc>
              <a:spcBef>
                <a:spcPts val="0"/>
              </a:spcBef>
              <a:spcAft>
                <a:spcPts val="0"/>
              </a:spcAft>
              <a:buNone/>
            </a:pPr>
            <a:r>
              <a:rPr b="0" i="0" lang="en-US" sz="7241" u="none" cap="none" strike="noStrike">
                <a:solidFill>
                  <a:srgbClr val="443C45"/>
                </a:solidFill>
                <a:latin typeface="Arial"/>
                <a:ea typeface="Arial"/>
                <a:cs typeface="Arial"/>
                <a:sym typeface="Arial"/>
              </a:rPr>
              <a:t>TOK</a:t>
            </a:r>
            <a:endParaRPr/>
          </a:p>
        </p:txBody>
      </p:sp>
      <p:sp>
        <p:nvSpPr>
          <p:cNvPr id="138" name="Google Shape;138;p4"/>
          <p:cNvSpPr txBox="1"/>
          <p:nvPr/>
        </p:nvSpPr>
        <p:spPr>
          <a:xfrm>
            <a:off x="1778244" y="2332450"/>
            <a:ext cx="7138800" cy="1091100"/>
          </a:xfrm>
          <a:prstGeom prst="rect">
            <a:avLst/>
          </a:prstGeom>
          <a:noFill/>
          <a:ln>
            <a:noFill/>
          </a:ln>
        </p:spPr>
        <p:txBody>
          <a:bodyPr anchorCtr="0" anchor="t" bIns="0" lIns="0" spcFirstLastPara="1" rIns="0" wrap="square" tIns="0">
            <a:spAutoFit/>
          </a:bodyPr>
          <a:lstStyle/>
          <a:p>
            <a:pPr indent="0" lvl="0" marL="0" marR="0" rtl="0" algn="ctr">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Apakah komik dapat dipandang sebagai sebuah 'seni'?</a:t>
            </a:r>
            <a:endParaRPr/>
          </a:p>
        </p:txBody>
      </p:sp>
      <p:sp>
        <p:nvSpPr>
          <p:cNvPr id="139" name="Google Shape;139;p4"/>
          <p:cNvSpPr txBox="1"/>
          <p:nvPr/>
        </p:nvSpPr>
        <p:spPr>
          <a:xfrm>
            <a:off x="1516994" y="5912441"/>
            <a:ext cx="7138713" cy="1096552"/>
          </a:xfrm>
          <a:prstGeom prst="rect">
            <a:avLst/>
          </a:prstGeom>
          <a:noFill/>
          <a:ln>
            <a:noFill/>
          </a:ln>
        </p:spPr>
        <p:txBody>
          <a:bodyPr anchorCtr="0" anchor="t" bIns="0" lIns="0" spcFirstLastPara="1" rIns="0" wrap="square" tIns="0">
            <a:spAutoFit/>
          </a:bodyPr>
          <a:lstStyle/>
          <a:p>
            <a:pPr indent="0" lvl="0" marL="0" marR="0" rtl="0" algn="ctr">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thinking skills, research skills, communication skills. </a:t>
            </a:r>
            <a:endParaRPr/>
          </a:p>
        </p:txBody>
      </p:sp>
      <p:sp>
        <p:nvSpPr>
          <p:cNvPr id="140" name="Google Shape;140;p4"/>
          <p:cNvSpPr/>
          <p:nvPr/>
        </p:nvSpPr>
        <p:spPr>
          <a:xfrm>
            <a:off x="9623998" y="2757049"/>
            <a:ext cx="13036009" cy="7300165"/>
          </a:xfrm>
          <a:custGeom>
            <a:rect b="b" l="l" r="r" t="t"/>
            <a:pathLst>
              <a:path extrusionOk="0" h="7300165" w="13036009">
                <a:moveTo>
                  <a:pt x="0" y="0"/>
                </a:moveTo>
                <a:lnTo>
                  <a:pt x="13036009" y="0"/>
                </a:lnTo>
                <a:lnTo>
                  <a:pt x="13036009" y="7300164"/>
                </a:lnTo>
                <a:lnTo>
                  <a:pt x="0" y="7300164"/>
                </a:lnTo>
                <a:lnTo>
                  <a:pt x="0" y="0"/>
                </a:lnTo>
                <a:close/>
              </a:path>
            </a:pathLst>
          </a:custGeom>
          <a:blipFill rotWithShape="1">
            <a:blip r:embed="rId3">
              <a:alphaModFix/>
            </a:blip>
            <a:stretch>
              <a:fillRect b="0" l="0" r="0" t="0"/>
            </a:stretch>
          </a:blipFill>
          <a:ln>
            <a:noFill/>
          </a:ln>
        </p:spPr>
      </p:sp>
      <p:sp>
        <p:nvSpPr>
          <p:cNvPr id="141" name="Google Shape;141;p4"/>
          <p:cNvSpPr/>
          <p:nvPr/>
        </p:nvSpPr>
        <p:spPr>
          <a:xfrm>
            <a:off x="9144000" y="718823"/>
            <a:ext cx="6158601" cy="5688308"/>
          </a:xfrm>
          <a:custGeom>
            <a:rect b="b" l="l" r="r" t="t"/>
            <a:pathLst>
              <a:path extrusionOk="0" h="5688308" w="6158601">
                <a:moveTo>
                  <a:pt x="0" y="0"/>
                </a:moveTo>
                <a:lnTo>
                  <a:pt x="6158601" y="0"/>
                </a:lnTo>
                <a:lnTo>
                  <a:pt x="6158601" y="5688308"/>
                </a:lnTo>
                <a:lnTo>
                  <a:pt x="0" y="5688308"/>
                </a:lnTo>
                <a:lnTo>
                  <a:pt x="0" y="0"/>
                </a:lnTo>
                <a:close/>
              </a:path>
            </a:pathLst>
          </a:custGeom>
          <a:blipFill rotWithShape="1">
            <a:blip r:embed="rId4">
              <a:alphaModFix/>
            </a:blip>
            <a:stretch>
              <a:fillRect b="0" l="0" r="0" t="0"/>
            </a:stretch>
          </a:blipFill>
          <a:ln>
            <a:noFill/>
          </a:ln>
        </p:spPr>
      </p:sp>
      <p:sp>
        <p:nvSpPr>
          <p:cNvPr id="142" name="Google Shape;142;p4"/>
          <p:cNvSpPr/>
          <p:nvPr/>
        </p:nvSpPr>
        <p:spPr>
          <a:xfrm>
            <a:off x="12231975" y="3879869"/>
            <a:ext cx="6586462" cy="5688308"/>
          </a:xfrm>
          <a:custGeom>
            <a:rect b="b" l="l" r="r" t="t"/>
            <a:pathLst>
              <a:path extrusionOk="0" h="5688308" w="6586462">
                <a:moveTo>
                  <a:pt x="0" y="0"/>
                </a:moveTo>
                <a:lnTo>
                  <a:pt x="6586461" y="0"/>
                </a:lnTo>
                <a:lnTo>
                  <a:pt x="6586461" y="5688308"/>
                </a:lnTo>
                <a:lnTo>
                  <a:pt x="0" y="5688308"/>
                </a:lnTo>
                <a:lnTo>
                  <a:pt x="0" y="0"/>
                </a:lnTo>
                <a:close/>
              </a:path>
            </a:pathLst>
          </a:custGeom>
          <a:blipFill rotWithShape="1">
            <a:blip r:embed="rId5">
              <a:alphaModFix/>
            </a:blip>
            <a:stretch>
              <a:fillRect b="0" l="0" r="0" t="0"/>
            </a:stretch>
          </a:blipFill>
          <a:ln>
            <a:noFill/>
          </a:ln>
        </p:spPr>
      </p:sp>
      <p:sp>
        <p:nvSpPr>
          <p:cNvPr id="143" name="Google Shape;143;p4"/>
          <p:cNvSpPr txBox="1"/>
          <p:nvPr/>
        </p:nvSpPr>
        <p:spPr>
          <a:xfrm>
            <a:off x="801661" y="3904661"/>
            <a:ext cx="8115300" cy="1328901"/>
          </a:xfrm>
          <a:prstGeom prst="rect">
            <a:avLst/>
          </a:prstGeom>
          <a:noFill/>
          <a:ln>
            <a:noFill/>
          </a:ln>
        </p:spPr>
        <p:txBody>
          <a:bodyPr anchorCtr="0" anchor="t" bIns="0" lIns="0" spcFirstLastPara="1" rIns="0" wrap="square" tIns="0">
            <a:spAutoFit/>
          </a:bodyPr>
          <a:lstStyle/>
          <a:p>
            <a:pPr indent="0" lvl="0" marL="0" marR="0" rtl="0" algn="ctr">
              <a:lnSpc>
                <a:spcPct val="134995"/>
              </a:lnSpc>
              <a:spcBef>
                <a:spcPts val="0"/>
              </a:spcBef>
              <a:spcAft>
                <a:spcPts val="0"/>
              </a:spcAft>
              <a:buNone/>
            </a:pPr>
            <a:r>
              <a:rPr b="0" i="0" lang="en-US" sz="7241" u="none" cap="none" strike="noStrike">
                <a:solidFill>
                  <a:srgbClr val="443C45"/>
                </a:solidFill>
                <a:latin typeface="Arial"/>
                <a:ea typeface="Arial"/>
                <a:cs typeface="Arial"/>
                <a:sym typeface="Arial"/>
              </a:rPr>
              <a:t>ATL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5"/>
          <p:cNvSpPr txBox="1"/>
          <p:nvPr/>
        </p:nvSpPr>
        <p:spPr>
          <a:xfrm>
            <a:off x="3554279" y="588232"/>
            <a:ext cx="6883827" cy="1328901"/>
          </a:xfrm>
          <a:prstGeom prst="rect">
            <a:avLst/>
          </a:prstGeom>
          <a:noFill/>
          <a:ln>
            <a:noFill/>
          </a:ln>
        </p:spPr>
        <p:txBody>
          <a:bodyPr anchorCtr="0" anchor="t" bIns="0" lIns="0" spcFirstLastPara="1" rIns="0" wrap="square" tIns="0">
            <a:spAutoFit/>
          </a:bodyPr>
          <a:lstStyle/>
          <a:p>
            <a:pPr indent="0" lvl="0" marL="0" marR="0" rtl="0" algn="ctr">
              <a:lnSpc>
                <a:spcPct val="134995"/>
              </a:lnSpc>
              <a:spcBef>
                <a:spcPts val="0"/>
              </a:spcBef>
              <a:spcAft>
                <a:spcPts val="0"/>
              </a:spcAft>
              <a:buNone/>
            </a:pPr>
            <a:r>
              <a:rPr b="0" i="0" lang="en-US" sz="7241" u="none" cap="none" strike="noStrike">
                <a:solidFill>
                  <a:srgbClr val="443C45"/>
                </a:solidFill>
                <a:latin typeface="Arial"/>
                <a:ea typeface="Arial"/>
                <a:cs typeface="Arial"/>
                <a:sym typeface="Arial"/>
              </a:rPr>
              <a:t>Komik</a:t>
            </a:r>
            <a:endParaRPr/>
          </a:p>
        </p:txBody>
      </p:sp>
      <p:sp>
        <p:nvSpPr>
          <p:cNvPr id="149" name="Google Shape;149;p5"/>
          <p:cNvSpPr txBox="1"/>
          <p:nvPr/>
        </p:nvSpPr>
        <p:spPr>
          <a:xfrm>
            <a:off x="1777947" y="2109411"/>
            <a:ext cx="5957504" cy="6043202"/>
          </a:xfrm>
          <a:prstGeom prst="rect">
            <a:avLst/>
          </a:prstGeom>
          <a:noFill/>
          <a:ln>
            <a:noFill/>
          </a:ln>
        </p:spPr>
        <p:txBody>
          <a:bodyPr anchorCtr="0" anchor="t" bIns="0" lIns="0" spcFirstLastPara="1" rIns="0" wrap="square" tIns="0">
            <a:spAutoFit/>
          </a:bodyPr>
          <a:lstStyle/>
          <a:p>
            <a:pPr indent="-264873" lvl="1" marL="529747" marR="0" rtl="0" algn="ctr">
              <a:lnSpc>
                <a:spcPct val="140032"/>
              </a:lnSpc>
              <a:spcBef>
                <a:spcPts val="0"/>
              </a:spcBef>
              <a:spcAft>
                <a:spcPts val="0"/>
              </a:spcAft>
              <a:buClr>
                <a:srgbClr val="443C45"/>
              </a:buClr>
              <a:buSzPts val="2453"/>
              <a:buFont typeface="Arial"/>
              <a:buChar char="•"/>
            </a:pPr>
            <a:r>
              <a:rPr b="0" i="0" lang="en-US" sz="2453" u="none" cap="none" strike="noStrike">
                <a:solidFill>
                  <a:srgbClr val="443C45"/>
                </a:solidFill>
                <a:latin typeface="Shadows Into Light"/>
                <a:ea typeface="Shadows Into Light"/>
                <a:cs typeface="Shadows Into Light"/>
                <a:sym typeface="Shadows Into Light"/>
              </a:rPr>
              <a:t>Menurut Sudjana dan Rivai (2015), komik adalah bentuk kartun yang mengungkapkan karakter dan memerankan suatu cerita dalam urutan yang erat dihubungkan dengan gambar dan dirancang untuk memberikan hiburan kepada para pembacanya. </a:t>
            </a:r>
            <a:endParaRPr/>
          </a:p>
          <a:p>
            <a:pPr indent="-264873" lvl="1" marL="529747" marR="0" rtl="0" algn="ctr">
              <a:lnSpc>
                <a:spcPct val="140032"/>
              </a:lnSpc>
              <a:spcBef>
                <a:spcPts val="0"/>
              </a:spcBef>
              <a:spcAft>
                <a:spcPts val="0"/>
              </a:spcAft>
              <a:buClr>
                <a:srgbClr val="443C45"/>
              </a:buClr>
              <a:buSzPts val="2453"/>
              <a:buFont typeface="Arial"/>
              <a:buChar char="•"/>
            </a:pPr>
            <a:r>
              <a:rPr b="0" i="0" lang="en-US" sz="2453" u="none" cap="none" strike="noStrike">
                <a:solidFill>
                  <a:srgbClr val="443C45"/>
                </a:solidFill>
                <a:latin typeface="Shadows Into Light"/>
                <a:ea typeface="Shadows Into Light"/>
                <a:cs typeface="Shadows Into Light"/>
                <a:sym typeface="Shadows Into Light"/>
              </a:rPr>
              <a:t>Menurut Gumelar (2011), komik adalah urutan-urutan gambar yang ditata sesuai tujuan dan filosofi pembuatnya hingga pesan ceria tersampaikan, komik cenderung diberi lettering yang diperlukan sesuai dengan kebutuhan. </a:t>
            </a:r>
            <a:endParaRPr/>
          </a:p>
          <a:p>
            <a:pPr indent="0" lvl="0" marL="0" marR="0" rtl="0" algn="ctr">
              <a:lnSpc>
                <a:spcPct val="140032"/>
              </a:lnSpc>
              <a:spcBef>
                <a:spcPts val="0"/>
              </a:spcBef>
              <a:spcAft>
                <a:spcPts val="0"/>
              </a:spcAft>
              <a:buNone/>
            </a:pPr>
            <a:r>
              <a:t/>
            </a:r>
            <a:endParaRPr b="0" i="0" sz="2453" u="none" cap="none" strike="noStrike">
              <a:solidFill>
                <a:srgbClr val="443C45"/>
              </a:solidFill>
              <a:latin typeface="Shadows Into Light"/>
              <a:ea typeface="Shadows Into Light"/>
              <a:cs typeface="Shadows Into Light"/>
              <a:sym typeface="Shadows Into Light"/>
            </a:endParaRPr>
          </a:p>
        </p:txBody>
      </p:sp>
      <p:sp>
        <p:nvSpPr>
          <p:cNvPr id="150" name="Google Shape;150;p5"/>
          <p:cNvSpPr/>
          <p:nvPr/>
        </p:nvSpPr>
        <p:spPr>
          <a:xfrm>
            <a:off x="9452178" y="1917133"/>
            <a:ext cx="7546994" cy="7341167"/>
          </a:xfrm>
          <a:custGeom>
            <a:rect b="b" l="l" r="r" t="t"/>
            <a:pathLst>
              <a:path extrusionOk="0" h="7341167" w="7546994">
                <a:moveTo>
                  <a:pt x="0" y="0"/>
                </a:moveTo>
                <a:lnTo>
                  <a:pt x="7546994" y="0"/>
                </a:lnTo>
                <a:lnTo>
                  <a:pt x="7546994" y="7341167"/>
                </a:lnTo>
                <a:lnTo>
                  <a:pt x="0" y="7341167"/>
                </a:lnTo>
                <a:lnTo>
                  <a:pt x="0" y="0"/>
                </a:lnTo>
                <a:close/>
              </a:path>
            </a:pathLst>
          </a:custGeom>
          <a:blipFill rotWithShape="1">
            <a:blip r:embed="rId3">
              <a:alphaModFix/>
            </a:blip>
            <a:stretch>
              <a:fillRect b="0" l="0" r="0" t="0"/>
            </a:stretch>
          </a:blipFill>
          <a:ln>
            <a:noFill/>
          </a:ln>
        </p:spPr>
      </p:sp>
      <p:sp>
        <p:nvSpPr>
          <p:cNvPr id="151" name="Google Shape;151;p5"/>
          <p:cNvSpPr/>
          <p:nvPr/>
        </p:nvSpPr>
        <p:spPr>
          <a:xfrm>
            <a:off x="13531301" y="-1309383"/>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4">
              <a:alphaModFix/>
            </a:blip>
            <a:stretch>
              <a:fillRect b="0" l="0" r="0" t="0"/>
            </a:stretch>
          </a:blipFill>
          <a:ln>
            <a:noFill/>
          </a:ln>
        </p:spPr>
      </p:sp>
      <p:sp>
        <p:nvSpPr>
          <p:cNvPr id="152" name="Google Shape;152;p5"/>
          <p:cNvSpPr/>
          <p:nvPr/>
        </p:nvSpPr>
        <p:spPr>
          <a:xfrm>
            <a:off x="-867211" y="-1309383"/>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4">
              <a:alphaModFix/>
            </a:blip>
            <a:stretch>
              <a:fillRect b="0" l="0" r="0" t="0"/>
            </a:stretch>
          </a:blipFill>
          <a:ln>
            <a:noFill/>
          </a:ln>
        </p:spPr>
      </p:sp>
      <p:sp>
        <p:nvSpPr>
          <p:cNvPr id="153" name="Google Shape;153;p5"/>
          <p:cNvSpPr/>
          <p:nvPr/>
        </p:nvSpPr>
        <p:spPr>
          <a:xfrm>
            <a:off x="6332045" y="-2246351"/>
            <a:ext cx="5623911" cy="3149390"/>
          </a:xfrm>
          <a:custGeom>
            <a:rect b="b" l="l" r="r" t="t"/>
            <a:pathLst>
              <a:path extrusionOk="0" h="3149390" w="5623911">
                <a:moveTo>
                  <a:pt x="0" y="0"/>
                </a:moveTo>
                <a:lnTo>
                  <a:pt x="5623910" y="0"/>
                </a:lnTo>
                <a:lnTo>
                  <a:pt x="5623910" y="3149391"/>
                </a:lnTo>
                <a:lnTo>
                  <a:pt x="0" y="3149391"/>
                </a:lnTo>
                <a:lnTo>
                  <a:pt x="0" y="0"/>
                </a:lnTo>
                <a:close/>
              </a:path>
            </a:pathLst>
          </a:custGeom>
          <a:blipFill rotWithShape="1">
            <a:blip r:embed="rId4">
              <a:alphaModFix/>
            </a:blip>
            <a:stretch>
              <a:fillRect b="0" l="0" r="0" t="0"/>
            </a:stretch>
          </a:blipFill>
          <a:ln>
            <a:noFill/>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6"/>
          <p:cNvSpPr txBox="1"/>
          <p:nvPr/>
        </p:nvSpPr>
        <p:spPr>
          <a:xfrm>
            <a:off x="10143483" y="1076481"/>
            <a:ext cx="7145034" cy="1328901"/>
          </a:xfrm>
          <a:prstGeom prst="rect">
            <a:avLst/>
          </a:prstGeom>
          <a:noFill/>
          <a:ln>
            <a:noFill/>
          </a:ln>
        </p:spPr>
        <p:txBody>
          <a:bodyPr anchorCtr="0" anchor="t" bIns="0" lIns="0" spcFirstLastPara="1" rIns="0" wrap="square" tIns="0">
            <a:spAutoFit/>
          </a:bodyPr>
          <a:lstStyle/>
          <a:p>
            <a:pPr indent="0" lvl="0" marL="0" marR="0" rtl="0" algn="ctr">
              <a:lnSpc>
                <a:spcPct val="134995"/>
              </a:lnSpc>
              <a:spcBef>
                <a:spcPts val="0"/>
              </a:spcBef>
              <a:spcAft>
                <a:spcPts val="0"/>
              </a:spcAft>
              <a:buNone/>
            </a:pPr>
            <a:r>
              <a:rPr b="0" i="0" lang="en-US" sz="7241" u="none" cap="none" strike="noStrike">
                <a:solidFill>
                  <a:srgbClr val="443C45"/>
                </a:solidFill>
                <a:latin typeface="Arial"/>
                <a:ea typeface="Arial"/>
                <a:cs typeface="Arial"/>
                <a:sym typeface="Arial"/>
              </a:rPr>
              <a:t>Novel grafis</a:t>
            </a:r>
            <a:endParaRPr/>
          </a:p>
        </p:txBody>
      </p:sp>
      <p:sp>
        <p:nvSpPr>
          <p:cNvPr id="159" name="Google Shape;159;p6"/>
          <p:cNvSpPr txBox="1"/>
          <p:nvPr/>
        </p:nvSpPr>
        <p:spPr>
          <a:xfrm>
            <a:off x="10176240" y="3208897"/>
            <a:ext cx="7079519" cy="4423949"/>
          </a:xfrm>
          <a:prstGeom prst="rect">
            <a:avLst/>
          </a:prstGeom>
          <a:noFill/>
          <a:ln>
            <a:noFill/>
          </a:ln>
        </p:spPr>
        <p:txBody>
          <a:bodyPr anchorCtr="0" anchor="t" bIns="0" lIns="0" spcFirstLastPara="1" rIns="0" wrap="square" tIns="0">
            <a:spAutoFit/>
          </a:bodyPr>
          <a:lstStyle/>
          <a:p>
            <a:pPr indent="0" lvl="0" marL="0" marR="0" rtl="0" algn="ctr">
              <a:lnSpc>
                <a:spcPct val="121006"/>
              </a:lnSpc>
              <a:spcBef>
                <a:spcPts val="0"/>
              </a:spcBef>
              <a:spcAft>
                <a:spcPts val="0"/>
              </a:spcAft>
              <a:buNone/>
            </a:pPr>
            <a:r>
              <a:rPr b="0" i="0" lang="en-US" sz="4075" u="none" cap="none" strike="noStrike">
                <a:solidFill>
                  <a:srgbClr val="443C45"/>
                </a:solidFill>
                <a:latin typeface="Arial"/>
                <a:ea typeface="Arial"/>
                <a:cs typeface="Arial"/>
                <a:sym typeface="Arial"/>
              </a:rPr>
              <a:t>Novel grafis adalah sebuah karya naratif </a:t>
            </a:r>
            <a:endParaRPr/>
          </a:p>
          <a:p>
            <a:pPr indent="0" lvl="0" marL="0" marR="0" rtl="0" algn="ctr">
              <a:lnSpc>
                <a:spcPct val="121006"/>
              </a:lnSpc>
              <a:spcBef>
                <a:spcPts val="0"/>
              </a:spcBef>
              <a:spcAft>
                <a:spcPts val="0"/>
              </a:spcAft>
              <a:buNone/>
            </a:pPr>
            <a:r>
              <a:rPr b="0" i="0" lang="en-US" sz="4075" u="none" cap="none" strike="noStrike">
                <a:solidFill>
                  <a:srgbClr val="443C45"/>
                </a:solidFill>
                <a:latin typeface="Arial"/>
                <a:ea typeface="Arial"/>
                <a:cs typeface="Arial"/>
                <a:sym typeface="Arial"/>
              </a:rPr>
              <a:t>  yang memiliki busur cerita berupa awal, tengah, dan akhir di mana cerita ini disampaikan dalam format komik.</a:t>
            </a:r>
            <a:endParaRPr/>
          </a:p>
        </p:txBody>
      </p:sp>
      <p:sp>
        <p:nvSpPr>
          <p:cNvPr id="160" name="Google Shape;160;p6"/>
          <p:cNvSpPr/>
          <p:nvPr/>
        </p:nvSpPr>
        <p:spPr>
          <a:xfrm>
            <a:off x="-1903062" y="679096"/>
            <a:ext cx="7315200" cy="3182112"/>
          </a:xfrm>
          <a:custGeom>
            <a:rect b="b" l="l" r="r" t="t"/>
            <a:pathLst>
              <a:path extrusionOk="0" h="3182112" w="7315200">
                <a:moveTo>
                  <a:pt x="0" y="0"/>
                </a:moveTo>
                <a:lnTo>
                  <a:pt x="7315200" y="0"/>
                </a:lnTo>
                <a:lnTo>
                  <a:pt x="7315200" y="3182112"/>
                </a:lnTo>
                <a:lnTo>
                  <a:pt x="0" y="3182112"/>
                </a:lnTo>
                <a:lnTo>
                  <a:pt x="0" y="0"/>
                </a:lnTo>
                <a:close/>
              </a:path>
            </a:pathLst>
          </a:custGeom>
          <a:blipFill rotWithShape="1">
            <a:blip r:embed="rId3">
              <a:alphaModFix/>
            </a:blip>
            <a:stretch>
              <a:fillRect b="0" l="0" r="0" t="0"/>
            </a:stretch>
          </a:blipFill>
          <a:ln>
            <a:noFill/>
          </a:ln>
        </p:spPr>
      </p:sp>
      <p:sp>
        <p:nvSpPr>
          <p:cNvPr id="161" name="Google Shape;161;p6"/>
          <p:cNvSpPr/>
          <p:nvPr/>
        </p:nvSpPr>
        <p:spPr>
          <a:xfrm>
            <a:off x="3592294" y="3305896"/>
            <a:ext cx="5760404" cy="3225826"/>
          </a:xfrm>
          <a:custGeom>
            <a:rect b="b" l="l" r="r" t="t"/>
            <a:pathLst>
              <a:path extrusionOk="0" h="3225826" w="5760404">
                <a:moveTo>
                  <a:pt x="0" y="0"/>
                </a:moveTo>
                <a:lnTo>
                  <a:pt x="5760404" y="0"/>
                </a:lnTo>
                <a:lnTo>
                  <a:pt x="5760404" y="3225826"/>
                </a:lnTo>
                <a:lnTo>
                  <a:pt x="0" y="3225826"/>
                </a:lnTo>
                <a:lnTo>
                  <a:pt x="0" y="0"/>
                </a:lnTo>
                <a:close/>
              </a:path>
            </a:pathLst>
          </a:custGeom>
          <a:blipFill rotWithShape="1">
            <a:blip r:embed="rId4">
              <a:alphaModFix/>
            </a:blip>
            <a:stretch>
              <a:fillRect b="0" l="0" r="0" t="0"/>
            </a:stretch>
          </a:blipFill>
          <a:ln>
            <a:noFill/>
          </a:ln>
        </p:spPr>
      </p:sp>
      <p:sp>
        <p:nvSpPr>
          <p:cNvPr id="162" name="Google Shape;162;p6"/>
          <p:cNvSpPr/>
          <p:nvPr/>
        </p:nvSpPr>
        <p:spPr>
          <a:xfrm>
            <a:off x="150702" y="6531722"/>
            <a:ext cx="7315200" cy="4096512"/>
          </a:xfrm>
          <a:custGeom>
            <a:rect b="b" l="l" r="r" t="t"/>
            <a:pathLst>
              <a:path extrusionOk="0" h="4096512" w="7315200">
                <a:moveTo>
                  <a:pt x="0" y="0"/>
                </a:moveTo>
                <a:lnTo>
                  <a:pt x="7315200" y="0"/>
                </a:lnTo>
                <a:lnTo>
                  <a:pt x="7315200" y="4096512"/>
                </a:lnTo>
                <a:lnTo>
                  <a:pt x="0" y="4096512"/>
                </a:lnTo>
                <a:lnTo>
                  <a:pt x="0" y="0"/>
                </a:lnTo>
                <a:close/>
              </a:path>
            </a:pathLst>
          </a:custGeom>
          <a:blipFill rotWithShape="1">
            <a:blip r:embed="rId4">
              <a:alphaModFix/>
            </a:blip>
            <a:stretch>
              <a:fillRect b="0" l="0" r="0" t="0"/>
            </a:stretch>
          </a:blipFill>
          <a:ln>
            <a:noFill/>
          </a:ln>
        </p:spPr>
      </p:sp>
      <p:sp>
        <p:nvSpPr>
          <p:cNvPr id="163" name="Google Shape;163;p6"/>
          <p:cNvSpPr/>
          <p:nvPr/>
        </p:nvSpPr>
        <p:spPr>
          <a:xfrm>
            <a:off x="1028700" y="276689"/>
            <a:ext cx="5769724" cy="5643839"/>
          </a:xfrm>
          <a:custGeom>
            <a:rect b="b" l="l" r="r" t="t"/>
            <a:pathLst>
              <a:path extrusionOk="0" h="5643839" w="5769724">
                <a:moveTo>
                  <a:pt x="0" y="0"/>
                </a:moveTo>
                <a:lnTo>
                  <a:pt x="5769724" y="0"/>
                </a:lnTo>
                <a:lnTo>
                  <a:pt x="5769724" y="5643839"/>
                </a:lnTo>
                <a:lnTo>
                  <a:pt x="0" y="5643839"/>
                </a:lnTo>
                <a:lnTo>
                  <a:pt x="0" y="0"/>
                </a:lnTo>
                <a:close/>
              </a:path>
            </a:pathLst>
          </a:custGeom>
          <a:blipFill rotWithShape="1">
            <a:blip r:embed="rId5">
              <a:alphaModFix/>
            </a:blip>
            <a:stretch>
              <a:fillRect b="0" l="0" r="0" t="0"/>
            </a:stretch>
          </a:blipFill>
          <a:ln>
            <a:noFill/>
          </a:ln>
        </p:spPr>
      </p:sp>
      <p:sp>
        <p:nvSpPr>
          <p:cNvPr id="164" name="Google Shape;164;p6"/>
          <p:cNvSpPr/>
          <p:nvPr/>
        </p:nvSpPr>
        <p:spPr>
          <a:xfrm>
            <a:off x="3052138" y="3304147"/>
            <a:ext cx="6840717" cy="6455149"/>
          </a:xfrm>
          <a:custGeom>
            <a:rect b="b" l="l" r="r" t="t"/>
            <a:pathLst>
              <a:path extrusionOk="0" h="6455149" w="6840717">
                <a:moveTo>
                  <a:pt x="0" y="0"/>
                </a:moveTo>
                <a:lnTo>
                  <a:pt x="6840716" y="0"/>
                </a:lnTo>
                <a:lnTo>
                  <a:pt x="6840716" y="6455149"/>
                </a:lnTo>
                <a:lnTo>
                  <a:pt x="0" y="6455149"/>
                </a:lnTo>
                <a:lnTo>
                  <a:pt x="0" y="0"/>
                </a:lnTo>
                <a:close/>
              </a:path>
            </a:pathLst>
          </a:custGeom>
          <a:blipFill rotWithShape="1">
            <a:blip r:embed="rId6">
              <a:alphaModFix/>
            </a:blip>
            <a:stretch>
              <a:fillRect b="0" l="0" r="0" t="0"/>
            </a:stretch>
          </a:blip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7"/>
          <p:cNvSpPr/>
          <p:nvPr/>
        </p:nvSpPr>
        <p:spPr>
          <a:xfrm>
            <a:off x="12519711" y="7686675"/>
            <a:ext cx="6610369" cy="3701806"/>
          </a:xfrm>
          <a:custGeom>
            <a:rect b="b" l="l" r="r" t="t"/>
            <a:pathLst>
              <a:path extrusionOk="0" h="3701806" w="6610369">
                <a:moveTo>
                  <a:pt x="0" y="0"/>
                </a:moveTo>
                <a:lnTo>
                  <a:pt x="6610368" y="0"/>
                </a:lnTo>
                <a:lnTo>
                  <a:pt x="6610368" y="3701806"/>
                </a:lnTo>
                <a:lnTo>
                  <a:pt x="0" y="3701806"/>
                </a:lnTo>
                <a:lnTo>
                  <a:pt x="0" y="0"/>
                </a:lnTo>
                <a:close/>
              </a:path>
            </a:pathLst>
          </a:custGeom>
          <a:blipFill rotWithShape="1">
            <a:blip r:embed="rId3">
              <a:alphaModFix/>
            </a:blip>
            <a:stretch>
              <a:fillRect b="0" l="0" r="0" t="0"/>
            </a:stretch>
          </a:blipFill>
          <a:ln>
            <a:noFill/>
          </a:ln>
        </p:spPr>
      </p:sp>
      <p:sp>
        <p:nvSpPr>
          <p:cNvPr id="170" name="Google Shape;170;p7"/>
          <p:cNvSpPr/>
          <p:nvPr/>
        </p:nvSpPr>
        <p:spPr>
          <a:xfrm>
            <a:off x="-3067385" y="-1382181"/>
            <a:ext cx="7263926" cy="4067798"/>
          </a:xfrm>
          <a:custGeom>
            <a:rect b="b" l="l" r="r" t="t"/>
            <a:pathLst>
              <a:path extrusionOk="0" h="4067798" w="7263926">
                <a:moveTo>
                  <a:pt x="0" y="0"/>
                </a:moveTo>
                <a:lnTo>
                  <a:pt x="7263926" y="0"/>
                </a:lnTo>
                <a:lnTo>
                  <a:pt x="7263926" y="4067799"/>
                </a:lnTo>
                <a:lnTo>
                  <a:pt x="0" y="4067799"/>
                </a:lnTo>
                <a:lnTo>
                  <a:pt x="0" y="0"/>
                </a:lnTo>
                <a:close/>
              </a:path>
            </a:pathLst>
          </a:custGeom>
          <a:blipFill rotWithShape="1">
            <a:blip r:embed="rId3">
              <a:alphaModFix/>
            </a:blip>
            <a:stretch>
              <a:fillRect b="0" l="0" r="0" t="0"/>
            </a:stretch>
          </a:blipFill>
          <a:ln>
            <a:noFill/>
          </a:ln>
        </p:spPr>
      </p:sp>
      <p:sp>
        <p:nvSpPr>
          <p:cNvPr id="171" name="Google Shape;171;p7"/>
          <p:cNvSpPr txBox="1"/>
          <p:nvPr/>
        </p:nvSpPr>
        <p:spPr>
          <a:xfrm>
            <a:off x="3188877" y="800100"/>
            <a:ext cx="11910247" cy="1328901"/>
          </a:xfrm>
          <a:prstGeom prst="rect">
            <a:avLst/>
          </a:prstGeom>
          <a:noFill/>
          <a:ln>
            <a:noFill/>
          </a:ln>
        </p:spPr>
        <p:txBody>
          <a:bodyPr anchorCtr="0" anchor="t" bIns="0" lIns="0" spcFirstLastPara="1" rIns="0" wrap="square" tIns="0">
            <a:spAutoFit/>
          </a:bodyPr>
          <a:lstStyle/>
          <a:p>
            <a:pPr indent="0" lvl="0" marL="0" marR="0" rtl="0" algn="ctr">
              <a:lnSpc>
                <a:spcPct val="134995"/>
              </a:lnSpc>
              <a:spcBef>
                <a:spcPts val="0"/>
              </a:spcBef>
              <a:spcAft>
                <a:spcPts val="0"/>
              </a:spcAft>
              <a:buNone/>
            </a:pPr>
            <a:r>
              <a:rPr b="0" i="0" lang="en-US" sz="7241" u="none" cap="none" strike="noStrike">
                <a:solidFill>
                  <a:srgbClr val="443C45"/>
                </a:solidFill>
                <a:latin typeface="Arial"/>
                <a:ea typeface="Arial"/>
                <a:cs typeface="Arial"/>
                <a:sym typeface="Arial"/>
              </a:rPr>
              <a:t>Komik vs Novel grafis</a:t>
            </a:r>
            <a:endParaRPr/>
          </a:p>
        </p:txBody>
      </p:sp>
      <p:sp>
        <p:nvSpPr>
          <p:cNvPr id="172" name="Google Shape;172;p7"/>
          <p:cNvSpPr/>
          <p:nvPr/>
        </p:nvSpPr>
        <p:spPr>
          <a:xfrm>
            <a:off x="13318768" y="-2120690"/>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173" name="Google Shape;173;p7"/>
          <p:cNvSpPr/>
          <p:nvPr/>
        </p:nvSpPr>
        <p:spPr>
          <a:xfrm flipH="1">
            <a:off x="3188877" y="8712305"/>
            <a:ext cx="5623911" cy="3149390"/>
          </a:xfrm>
          <a:custGeom>
            <a:rect b="b" l="l" r="r" t="t"/>
            <a:pathLst>
              <a:path extrusionOk="0" h="3149390" w="5623911">
                <a:moveTo>
                  <a:pt x="5623910" y="0"/>
                </a:moveTo>
                <a:lnTo>
                  <a:pt x="0" y="0"/>
                </a:lnTo>
                <a:lnTo>
                  <a:pt x="0" y="3149390"/>
                </a:lnTo>
                <a:lnTo>
                  <a:pt x="5623910" y="3149390"/>
                </a:lnTo>
                <a:lnTo>
                  <a:pt x="5623910" y="0"/>
                </a:lnTo>
                <a:close/>
              </a:path>
            </a:pathLst>
          </a:custGeom>
          <a:blipFill rotWithShape="1">
            <a:blip r:embed="rId3">
              <a:alphaModFix/>
            </a:blip>
            <a:stretch>
              <a:fillRect b="0" l="0" r="0" t="0"/>
            </a:stretch>
          </a:blipFill>
          <a:ln>
            <a:noFill/>
          </a:ln>
        </p:spPr>
      </p:sp>
      <p:sp>
        <p:nvSpPr>
          <p:cNvPr id="174" name="Google Shape;174;p7"/>
          <p:cNvSpPr txBox="1"/>
          <p:nvPr/>
        </p:nvSpPr>
        <p:spPr>
          <a:xfrm>
            <a:off x="9924738" y="2987962"/>
            <a:ext cx="3394030" cy="3715927"/>
          </a:xfrm>
          <a:prstGeom prst="rect">
            <a:avLst/>
          </a:prstGeom>
          <a:noFill/>
          <a:ln>
            <a:noFill/>
          </a:ln>
        </p:spPr>
        <p:txBody>
          <a:bodyPr anchorCtr="0" anchor="t" bIns="0" lIns="0" spcFirstLastPara="1" rIns="0" wrap="square" tIns="0">
            <a:spAutoFit/>
          </a:bodyPr>
          <a:lstStyle/>
          <a:p>
            <a:pPr indent="0" lvl="0" marL="0" marR="0" rtl="0" algn="ctr">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Novel grafis memiliki cerita dari awal dan selesai pada satu seri saja. </a:t>
            </a:r>
            <a:endParaRPr/>
          </a:p>
          <a:p>
            <a:pPr indent="0" lvl="0" marL="0" marR="0" rtl="0" algn="ctr">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Novel grafis dalam IB-Indonesian A masuk dalam SASTRA</a:t>
            </a:r>
            <a:endParaRPr/>
          </a:p>
        </p:txBody>
      </p:sp>
      <p:sp>
        <p:nvSpPr>
          <p:cNvPr id="175" name="Google Shape;175;p7"/>
          <p:cNvSpPr txBox="1"/>
          <p:nvPr/>
        </p:nvSpPr>
        <p:spPr>
          <a:xfrm>
            <a:off x="3031294" y="2987962"/>
            <a:ext cx="3394030" cy="3192052"/>
          </a:xfrm>
          <a:prstGeom prst="rect">
            <a:avLst/>
          </a:prstGeom>
          <a:noFill/>
          <a:ln>
            <a:noFill/>
          </a:ln>
        </p:spPr>
        <p:txBody>
          <a:bodyPr anchorCtr="0" anchor="t" bIns="0" lIns="0" spcFirstLastPara="1" rIns="0" wrap="square" tIns="0">
            <a:spAutoFit/>
          </a:bodyPr>
          <a:lstStyle/>
          <a:p>
            <a:pPr indent="0" lvl="0" marL="0" marR="0" rtl="0" algn="ctr">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Komik memiliki seri selanjutnya dalam cerita.</a:t>
            </a:r>
            <a:endParaRPr/>
          </a:p>
          <a:p>
            <a:pPr indent="0" lvl="0" marL="0" marR="0" rtl="0" algn="ctr">
              <a:lnSpc>
                <a:spcPct val="140027"/>
              </a:lnSpc>
              <a:spcBef>
                <a:spcPts val="0"/>
              </a:spcBef>
              <a:spcAft>
                <a:spcPts val="0"/>
              </a:spcAft>
              <a:buNone/>
            </a:pPr>
            <a:r>
              <a:rPr b="0" i="0" lang="en-US" sz="2953" u="none" cap="none" strike="noStrike">
                <a:solidFill>
                  <a:srgbClr val="443C45"/>
                </a:solidFill>
                <a:latin typeface="Shadows Into Light"/>
                <a:ea typeface="Shadows Into Light"/>
                <a:cs typeface="Shadows Into Light"/>
                <a:sym typeface="Shadows Into Light"/>
              </a:rPr>
              <a:t>Komik dalam IB Indonesian-A masuk dalam NON-SASTRA </a:t>
            </a:r>
            <a:endParaRPr/>
          </a:p>
        </p:txBody>
      </p:sp>
      <p:sp>
        <p:nvSpPr>
          <p:cNvPr id="176" name="Google Shape;176;p7"/>
          <p:cNvSpPr/>
          <p:nvPr/>
        </p:nvSpPr>
        <p:spPr>
          <a:xfrm>
            <a:off x="6916718" y="3693008"/>
            <a:ext cx="2516627" cy="1450492"/>
          </a:xfrm>
          <a:custGeom>
            <a:rect b="b" l="l" r="r" t="t"/>
            <a:pathLst>
              <a:path extrusionOk="0" h="1450492" w="2516627">
                <a:moveTo>
                  <a:pt x="0" y="0"/>
                </a:moveTo>
                <a:lnTo>
                  <a:pt x="2516627" y="0"/>
                </a:lnTo>
                <a:lnTo>
                  <a:pt x="2516627" y="1450492"/>
                </a:lnTo>
                <a:lnTo>
                  <a:pt x="0" y="1450492"/>
                </a:lnTo>
                <a:lnTo>
                  <a:pt x="0" y="0"/>
                </a:lnTo>
                <a:close/>
              </a:path>
            </a:pathLst>
          </a:custGeom>
          <a:blipFill rotWithShape="1">
            <a:blip r:embed="rId4">
              <a:alphaModFix/>
            </a:blip>
            <a:stretch>
              <a:fillRect b="0" l="0" r="0" t="0"/>
            </a:stretch>
          </a:blipFill>
          <a:ln>
            <a:noFill/>
          </a:ln>
        </p:spPr>
      </p:sp>
      <p:sp>
        <p:nvSpPr>
          <p:cNvPr id="177" name="Google Shape;177;p7"/>
          <p:cNvSpPr/>
          <p:nvPr/>
        </p:nvSpPr>
        <p:spPr>
          <a:xfrm>
            <a:off x="14780382" y="4418254"/>
            <a:ext cx="1761083" cy="1450492"/>
          </a:xfrm>
          <a:custGeom>
            <a:rect b="b" l="l" r="r" t="t"/>
            <a:pathLst>
              <a:path extrusionOk="0" h="1450492" w="1761083">
                <a:moveTo>
                  <a:pt x="0" y="0"/>
                </a:moveTo>
                <a:lnTo>
                  <a:pt x="1761083" y="0"/>
                </a:lnTo>
                <a:lnTo>
                  <a:pt x="1761083" y="1450492"/>
                </a:lnTo>
                <a:lnTo>
                  <a:pt x="0" y="1450492"/>
                </a:lnTo>
                <a:lnTo>
                  <a:pt x="0" y="0"/>
                </a:lnTo>
                <a:close/>
              </a:path>
            </a:pathLst>
          </a:custGeom>
          <a:blipFill rotWithShape="1">
            <a:blip r:embed="rId5">
              <a:alphaModFix/>
            </a:blip>
            <a:stretch>
              <a:fillRect b="0" l="0" r="0" t="0"/>
            </a:stretch>
          </a:blipFill>
          <a:ln>
            <a:noFill/>
          </a:ln>
        </p:spPr>
      </p:sp>
      <p:sp>
        <p:nvSpPr>
          <p:cNvPr id="178" name="Google Shape;178;p7"/>
          <p:cNvSpPr/>
          <p:nvPr/>
        </p:nvSpPr>
        <p:spPr>
          <a:xfrm>
            <a:off x="584145" y="7127752"/>
            <a:ext cx="2447149" cy="1450492"/>
          </a:xfrm>
          <a:custGeom>
            <a:rect b="b" l="l" r="r" t="t"/>
            <a:pathLst>
              <a:path extrusionOk="0" h="1450492" w="2447149">
                <a:moveTo>
                  <a:pt x="0" y="0"/>
                </a:moveTo>
                <a:lnTo>
                  <a:pt x="2447149" y="0"/>
                </a:lnTo>
                <a:lnTo>
                  <a:pt x="2447149" y="1450492"/>
                </a:lnTo>
                <a:lnTo>
                  <a:pt x="0" y="1450492"/>
                </a:lnTo>
                <a:lnTo>
                  <a:pt x="0" y="0"/>
                </a:lnTo>
                <a:close/>
              </a:path>
            </a:pathLst>
          </a:custGeom>
          <a:blipFill rotWithShape="1">
            <a:blip r:embed="rId6">
              <a:alphaModFix/>
            </a:blip>
            <a:stretch>
              <a:fillRect b="0" l="0" r="0" t="0"/>
            </a:stretch>
          </a:blipFill>
          <a:ln>
            <a:noFill/>
          </a:ln>
        </p:spPr>
      </p:sp>
      <p:sp>
        <p:nvSpPr>
          <p:cNvPr id="179" name="Google Shape;179;p7"/>
          <p:cNvSpPr/>
          <p:nvPr/>
        </p:nvSpPr>
        <p:spPr>
          <a:xfrm>
            <a:off x="13000202" y="3446280"/>
            <a:ext cx="5649386" cy="7362944"/>
          </a:xfrm>
          <a:custGeom>
            <a:rect b="b" l="l" r="r" t="t"/>
            <a:pathLst>
              <a:path extrusionOk="0" h="7362944" w="5649386">
                <a:moveTo>
                  <a:pt x="0" y="0"/>
                </a:moveTo>
                <a:lnTo>
                  <a:pt x="5649386" y="0"/>
                </a:lnTo>
                <a:lnTo>
                  <a:pt x="5649386" y="7362944"/>
                </a:lnTo>
                <a:lnTo>
                  <a:pt x="0" y="7362944"/>
                </a:lnTo>
                <a:lnTo>
                  <a:pt x="0" y="0"/>
                </a:lnTo>
                <a:close/>
              </a:path>
            </a:pathLst>
          </a:custGeom>
          <a:blipFill rotWithShape="1">
            <a:blip r:embed="rId7">
              <a:alphaModFix/>
            </a:blip>
            <a:stretch>
              <a:fillRect b="0" l="0" r="0" t="0"/>
            </a:stretch>
          </a:blipFill>
          <a:ln>
            <a:noFill/>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8"/>
          <p:cNvSpPr txBox="1"/>
          <p:nvPr/>
        </p:nvSpPr>
        <p:spPr>
          <a:xfrm>
            <a:off x="383989" y="876300"/>
            <a:ext cx="6883827" cy="2490950"/>
          </a:xfrm>
          <a:prstGeom prst="rect">
            <a:avLst/>
          </a:prstGeom>
          <a:noFill/>
          <a:ln>
            <a:noFill/>
          </a:ln>
        </p:spPr>
        <p:txBody>
          <a:bodyPr anchorCtr="0" anchor="t" bIns="0" lIns="0" spcFirstLastPara="1" rIns="0" wrap="square" tIns="0">
            <a:spAutoFit/>
          </a:bodyPr>
          <a:lstStyle/>
          <a:p>
            <a:pPr indent="0" lvl="0" marL="0" marR="0" rtl="0" algn="ctr">
              <a:lnSpc>
                <a:spcPct val="134992"/>
              </a:lnSpc>
              <a:spcBef>
                <a:spcPts val="0"/>
              </a:spcBef>
              <a:spcAft>
                <a:spcPts val="0"/>
              </a:spcAft>
              <a:buNone/>
            </a:pPr>
            <a:r>
              <a:rPr b="0" i="0" lang="en-US" sz="4741" u="none" cap="none" strike="noStrike">
                <a:solidFill>
                  <a:srgbClr val="443C45"/>
                </a:solidFill>
                <a:latin typeface="Arial"/>
                <a:ea typeface="Arial"/>
                <a:cs typeface="Arial"/>
                <a:sym typeface="Arial"/>
              </a:rPr>
              <a:t>Unsur-unsur pada Komik dan Novel Grafis</a:t>
            </a:r>
            <a:endParaRPr/>
          </a:p>
        </p:txBody>
      </p:sp>
      <p:sp>
        <p:nvSpPr>
          <p:cNvPr id="185" name="Google Shape;185;p8"/>
          <p:cNvSpPr/>
          <p:nvPr/>
        </p:nvSpPr>
        <p:spPr>
          <a:xfrm>
            <a:off x="215681" y="3695290"/>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3">
              <a:alphaModFix/>
            </a:blip>
            <a:stretch>
              <a:fillRect b="0" l="0" r="0" t="0"/>
            </a:stretch>
          </a:blipFill>
          <a:ln>
            <a:noFill/>
          </a:ln>
        </p:spPr>
      </p:sp>
      <p:sp>
        <p:nvSpPr>
          <p:cNvPr id="186" name="Google Shape;186;p8"/>
          <p:cNvSpPr/>
          <p:nvPr/>
        </p:nvSpPr>
        <p:spPr>
          <a:xfrm>
            <a:off x="-2153928" y="7068120"/>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187" name="Google Shape;187;p8"/>
          <p:cNvSpPr/>
          <p:nvPr/>
        </p:nvSpPr>
        <p:spPr>
          <a:xfrm>
            <a:off x="14864909" y="8052506"/>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graphicFrame>
        <p:nvGraphicFramePr>
          <p:cNvPr id="188" name="Google Shape;188;p8"/>
          <p:cNvGraphicFramePr/>
          <p:nvPr/>
        </p:nvGraphicFramePr>
        <p:xfrm>
          <a:off x="7642353" y="595139"/>
          <a:ext cx="3000000" cy="3000000"/>
        </p:xfrm>
        <a:graphic>
          <a:graphicData uri="http://schemas.openxmlformats.org/drawingml/2006/table">
            <a:tbl>
              <a:tblPr>
                <a:noFill/>
                <a:tableStyleId>{1E55683E-A3B0-4220-8447-9D56ECFF3B83}</a:tableStyleId>
              </a:tblPr>
              <a:tblGrid>
                <a:gridCol w="3652425"/>
                <a:gridCol w="6382100"/>
              </a:tblGrid>
              <a:tr h="1023275">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Unsur</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Penjelasan</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730950">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Ruang Kosong</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Ruang kosong atau space komik dan grafis novel diciptakan oleh dua atau lebih panel yang bersebelahan. Ini dibuat untuk menggambarkan transisi antar panel. </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2046525">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Balon teks</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Dilansir dari Encyclopedia Britannica, balon teks adalah bingkai berbentuk balok yang di dalamnya berisi teks. Teks tersebut adalah dialog yang diungkapkan ataupun isi pikiran dari tokoh.</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2677700">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Panel</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Dilansir dari Story Spread, panel adalah garis batas yang merangkum suatu adegan atau bingkai dalam cerita komik. Bisanya, satu halaman komik terdiri dari beberapa penal. Di mana panel memisahkan satu adegan dengan adegan lainnya, sehingga cerita dalam komik lebih rapi dan jelas.</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2046525">
                <a:tc>
                  <a:txBody>
                    <a:bodyPr/>
                    <a:lstStyle/>
                    <a:p>
                      <a:pPr indent="0" lvl="0" marL="0" marR="0" rtl="0" algn="l">
                        <a:lnSpc>
                          <a:spcPct val="140000"/>
                        </a:lnSpc>
                        <a:spcBef>
                          <a:spcPts val="0"/>
                        </a:spcBef>
                        <a:spcAft>
                          <a:spcPts val="0"/>
                        </a:spcAft>
                        <a:buNone/>
                      </a:pPr>
                      <a:r>
                        <a:rPr lang="en-US" sz="1800"/>
                        <a:t>gutter</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parit yang merupakan ruang di antara panel.</a:t>
                      </a:r>
                      <a:endParaRPr sz="1100" u="none" cap="none" strike="noStrike"/>
                    </a:p>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Namun parit ini tidak selalu ada, dan akan berbeda pada setiap komikus atau orang yang membuat komik.</a:t>
                      </a:r>
                      <a:endParaRPr/>
                    </a:p>
                    <a:p>
                      <a:pPr indent="0" lvl="0" marL="0" marR="0" rtl="0" algn="ctr">
                        <a:lnSpc>
                          <a:spcPct val="140000"/>
                        </a:lnSpc>
                        <a:spcBef>
                          <a:spcPts val="0"/>
                        </a:spcBef>
                        <a:spcAft>
                          <a:spcPts val="0"/>
                        </a:spcAft>
                        <a:buNone/>
                      </a:pPr>
                      <a:r>
                        <a:t/>
                      </a:r>
                      <a:endParaRPr sz="1800" u="none" cap="none" strike="noStrike">
                        <a:solidFill>
                          <a:srgbClr val="000000"/>
                        </a:solidFill>
                        <a:latin typeface="Arial"/>
                        <a:ea typeface="Arial"/>
                        <a:cs typeface="Arial"/>
                        <a:sym typeface="Arial"/>
                      </a:endParaRPr>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9"/>
          <p:cNvSpPr/>
          <p:nvPr/>
        </p:nvSpPr>
        <p:spPr>
          <a:xfrm>
            <a:off x="15192349" y="1028700"/>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sp>
        <p:nvSpPr>
          <p:cNvPr id="194" name="Google Shape;194;p9"/>
          <p:cNvSpPr/>
          <p:nvPr/>
        </p:nvSpPr>
        <p:spPr>
          <a:xfrm>
            <a:off x="-2811955" y="590749"/>
            <a:ext cx="5623911" cy="3149390"/>
          </a:xfrm>
          <a:custGeom>
            <a:rect b="b" l="l" r="r" t="t"/>
            <a:pathLst>
              <a:path extrusionOk="0" h="3149390" w="5623911">
                <a:moveTo>
                  <a:pt x="0" y="0"/>
                </a:moveTo>
                <a:lnTo>
                  <a:pt x="5623910" y="0"/>
                </a:lnTo>
                <a:lnTo>
                  <a:pt x="5623910" y="3149390"/>
                </a:lnTo>
                <a:lnTo>
                  <a:pt x="0" y="3149390"/>
                </a:lnTo>
                <a:lnTo>
                  <a:pt x="0" y="0"/>
                </a:lnTo>
                <a:close/>
              </a:path>
            </a:pathLst>
          </a:custGeom>
          <a:blipFill rotWithShape="1">
            <a:blip r:embed="rId3">
              <a:alphaModFix/>
            </a:blip>
            <a:stretch>
              <a:fillRect b="0" l="0" r="0" t="0"/>
            </a:stretch>
          </a:blipFill>
          <a:ln>
            <a:noFill/>
          </a:ln>
        </p:spPr>
      </p:sp>
      <p:sp>
        <p:nvSpPr>
          <p:cNvPr id="195" name="Google Shape;195;p9"/>
          <p:cNvSpPr txBox="1"/>
          <p:nvPr/>
        </p:nvSpPr>
        <p:spPr>
          <a:xfrm>
            <a:off x="1851932" y="83869"/>
            <a:ext cx="14584136" cy="1925165"/>
          </a:xfrm>
          <a:prstGeom prst="rect">
            <a:avLst/>
          </a:prstGeom>
          <a:noFill/>
          <a:ln>
            <a:noFill/>
          </a:ln>
        </p:spPr>
        <p:txBody>
          <a:bodyPr anchorCtr="0" anchor="t" bIns="0" lIns="0" spcFirstLastPara="1" rIns="0" wrap="square" tIns="0">
            <a:spAutoFit/>
          </a:bodyPr>
          <a:lstStyle/>
          <a:p>
            <a:pPr indent="0" lvl="0" marL="0" marR="0" rtl="0" algn="ctr">
              <a:lnSpc>
                <a:spcPct val="134993"/>
              </a:lnSpc>
              <a:spcBef>
                <a:spcPts val="0"/>
              </a:spcBef>
              <a:spcAft>
                <a:spcPts val="0"/>
              </a:spcAft>
              <a:buNone/>
            </a:pPr>
            <a:r>
              <a:rPr b="0" i="0" lang="en-US" sz="5441" u="none" cap="none" strike="noStrike">
                <a:solidFill>
                  <a:srgbClr val="443C45"/>
                </a:solidFill>
                <a:latin typeface="Arial"/>
                <a:ea typeface="Arial"/>
                <a:cs typeface="Arial"/>
                <a:sym typeface="Arial"/>
              </a:rPr>
              <a:t>Unsur-unsur pada Komik </a:t>
            </a:r>
            <a:endParaRPr/>
          </a:p>
          <a:p>
            <a:pPr indent="0" lvl="0" marL="0" marR="0" rtl="0" algn="ctr">
              <a:lnSpc>
                <a:spcPct val="134993"/>
              </a:lnSpc>
              <a:spcBef>
                <a:spcPts val="0"/>
              </a:spcBef>
              <a:spcAft>
                <a:spcPts val="0"/>
              </a:spcAft>
              <a:buNone/>
            </a:pPr>
            <a:r>
              <a:rPr b="0" i="0" lang="en-US" sz="5441" u="none" cap="none" strike="noStrike">
                <a:solidFill>
                  <a:srgbClr val="443C45"/>
                </a:solidFill>
                <a:latin typeface="Arial"/>
                <a:ea typeface="Arial"/>
                <a:cs typeface="Arial"/>
                <a:sym typeface="Arial"/>
              </a:rPr>
              <a:t>dan Novel Grafis</a:t>
            </a:r>
            <a:endParaRPr/>
          </a:p>
        </p:txBody>
      </p:sp>
      <p:sp>
        <p:nvSpPr>
          <p:cNvPr id="196" name="Google Shape;196;p9"/>
          <p:cNvSpPr/>
          <p:nvPr/>
        </p:nvSpPr>
        <p:spPr>
          <a:xfrm>
            <a:off x="14311807" y="411693"/>
            <a:ext cx="1761083" cy="1450492"/>
          </a:xfrm>
          <a:custGeom>
            <a:rect b="b" l="l" r="r" t="t"/>
            <a:pathLst>
              <a:path extrusionOk="0" h="1450492" w="1761083">
                <a:moveTo>
                  <a:pt x="0" y="0"/>
                </a:moveTo>
                <a:lnTo>
                  <a:pt x="1761083" y="0"/>
                </a:lnTo>
                <a:lnTo>
                  <a:pt x="1761083" y="1450492"/>
                </a:lnTo>
                <a:lnTo>
                  <a:pt x="0" y="1450492"/>
                </a:lnTo>
                <a:lnTo>
                  <a:pt x="0" y="0"/>
                </a:lnTo>
                <a:close/>
              </a:path>
            </a:pathLst>
          </a:custGeom>
          <a:blipFill rotWithShape="1">
            <a:blip r:embed="rId4">
              <a:alphaModFix/>
            </a:blip>
            <a:stretch>
              <a:fillRect b="0" l="0" r="0" t="0"/>
            </a:stretch>
          </a:blipFill>
          <a:ln>
            <a:noFill/>
          </a:ln>
        </p:spPr>
      </p:sp>
      <p:sp>
        <p:nvSpPr>
          <p:cNvPr id="197" name="Google Shape;197;p9"/>
          <p:cNvSpPr/>
          <p:nvPr/>
        </p:nvSpPr>
        <p:spPr>
          <a:xfrm>
            <a:off x="0" y="8327569"/>
            <a:ext cx="2516627" cy="1450492"/>
          </a:xfrm>
          <a:custGeom>
            <a:rect b="b" l="l" r="r" t="t"/>
            <a:pathLst>
              <a:path extrusionOk="0" h="1450492" w="2516627">
                <a:moveTo>
                  <a:pt x="0" y="0"/>
                </a:moveTo>
                <a:lnTo>
                  <a:pt x="2516627" y="0"/>
                </a:lnTo>
                <a:lnTo>
                  <a:pt x="2516627" y="1450492"/>
                </a:lnTo>
                <a:lnTo>
                  <a:pt x="0" y="1450492"/>
                </a:lnTo>
                <a:lnTo>
                  <a:pt x="0" y="0"/>
                </a:lnTo>
                <a:close/>
              </a:path>
            </a:pathLst>
          </a:custGeom>
          <a:blipFill rotWithShape="1">
            <a:blip r:embed="rId5">
              <a:alphaModFix/>
            </a:blip>
            <a:stretch>
              <a:fillRect b="0" l="0" r="0" t="0"/>
            </a:stretch>
          </a:blipFill>
          <a:ln>
            <a:noFill/>
          </a:ln>
        </p:spPr>
      </p:sp>
      <p:sp>
        <p:nvSpPr>
          <p:cNvPr id="198" name="Google Shape;198;p9"/>
          <p:cNvSpPr/>
          <p:nvPr/>
        </p:nvSpPr>
        <p:spPr>
          <a:xfrm>
            <a:off x="15840851" y="8533054"/>
            <a:ext cx="2447149" cy="1450492"/>
          </a:xfrm>
          <a:custGeom>
            <a:rect b="b" l="l" r="r" t="t"/>
            <a:pathLst>
              <a:path extrusionOk="0" h="1450492" w="2447149">
                <a:moveTo>
                  <a:pt x="0" y="0"/>
                </a:moveTo>
                <a:lnTo>
                  <a:pt x="2447149" y="0"/>
                </a:lnTo>
                <a:lnTo>
                  <a:pt x="2447149" y="1450492"/>
                </a:lnTo>
                <a:lnTo>
                  <a:pt x="0" y="1450492"/>
                </a:lnTo>
                <a:lnTo>
                  <a:pt x="0" y="0"/>
                </a:lnTo>
                <a:close/>
              </a:path>
            </a:pathLst>
          </a:custGeom>
          <a:blipFill rotWithShape="1">
            <a:blip r:embed="rId6">
              <a:alphaModFix/>
            </a:blip>
            <a:stretch>
              <a:fillRect b="0" l="0" r="0" t="0"/>
            </a:stretch>
          </a:blipFill>
          <a:ln>
            <a:noFill/>
          </a:ln>
        </p:spPr>
      </p:sp>
      <p:sp>
        <p:nvSpPr>
          <p:cNvPr id="199" name="Google Shape;199;p9"/>
          <p:cNvSpPr/>
          <p:nvPr/>
        </p:nvSpPr>
        <p:spPr>
          <a:xfrm>
            <a:off x="3708975" y="8591550"/>
            <a:ext cx="5623911" cy="3149390"/>
          </a:xfrm>
          <a:custGeom>
            <a:rect b="b" l="l" r="r" t="t"/>
            <a:pathLst>
              <a:path extrusionOk="0" h="3149390" w="5623911">
                <a:moveTo>
                  <a:pt x="0" y="0"/>
                </a:moveTo>
                <a:lnTo>
                  <a:pt x="5623911" y="0"/>
                </a:lnTo>
                <a:lnTo>
                  <a:pt x="5623911" y="3149390"/>
                </a:lnTo>
                <a:lnTo>
                  <a:pt x="0" y="3149390"/>
                </a:lnTo>
                <a:lnTo>
                  <a:pt x="0" y="0"/>
                </a:lnTo>
                <a:close/>
              </a:path>
            </a:pathLst>
          </a:custGeom>
          <a:blipFill rotWithShape="1">
            <a:blip r:embed="rId3">
              <a:alphaModFix/>
            </a:blip>
            <a:stretch>
              <a:fillRect b="0" l="0" r="0" t="0"/>
            </a:stretch>
          </a:blipFill>
          <a:ln>
            <a:noFill/>
          </a:ln>
        </p:spPr>
      </p:sp>
      <p:graphicFrame>
        <p:nvGraphicFramePr>
          <p:cNvPr id="200" name="Google Shape;200;p9"/>
          <p:cNvGraphicFramePr/>
          <p:nvPr/>
        </p:nvGraphicFramePr>
        <p:xfrm>
          <a:off x="2911173" y="2509140"/>
          <a:ext cx="3000000" cy="3000000"/>
        </p:xfrm>
        <a:graphic>
          <a:graphicData uri="http://schemas.openxmlformats.org/drawingml/2006/table">
            <a:tbl>
              <a:tblPr>
                <a:noFill/>
                <a:tableStyleId>{1E55683E-A3B0-4220-8447-9D56ECFF3B83}</a:tableStyleId>
              </a:tblPr>
              <a:tblGrid>
                <a:gridCol w="3456925"/>
                <a:gridCol w="8725025"/>
              </a:tblGrid>
              <a:tr h="1024275">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Unsur</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Penjelasan</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732675">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Ilustrasi/ simbol</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Ilustrasi adalah gambar yang terdapat dalam panel komik. Ilustrasi adalah elemen penting dalam komik selain teks, karena dengan ilustrasi maka aspek cerita akan terwujud secara jelas. Ilustrasi juga dapat dalam bentuk simbol.</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732675">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Tema dan Sudut pandang</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 Tema, yang pada menjadi dasar dari komik atau novel grafis tersebut dibuat.</a:t>
                      </a:r>
                      <a:endParaRPr sz="1100" u="none" cap="none" strike="noStrike"/>
                    </a:p>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Tema ini akan ditentukan sekaligus dengan sudut pandang serta ukuran dari ilustrasi pada setiap panel.</a:t>
                      </a:r>
                      <a:endParaRPr/>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024275">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emanata</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memiliki fungsi untuk mempertegas suasana pada komik</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024275">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angle kamera</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teknik pengambilan gambar</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100875">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punchline </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1800" u="none" cap="none" strike="noStrike">
                          <a:solidFill>
                            <a:srgbClr val="000000"/>
                          </a:solidFill>
                          <a:latin typeface="Arial"/>
                          <a:ea typeface="Arial"/>
                          <a:cs typeface="Arial"/>
                          <a:sym typeface="Arial"/>
                        </a:rPr>
                        <a:t>bagian lucu dari sebuah cerita (tidak semua cerita memiliki punchline)</a:t>
                      </a:r>
                      <a:endParaRPr sz="1100" u="none" cap="none" strike="noStrike"/>
                    </a:p>
                  </a:txBody>
                  <a:tcPr marT="190500" marB="190500" marR="190500" marL="190500" anchor="ctr">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